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31520"/>
            <a:ext cx="5760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&amp; TECHNOLOGY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353312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242B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every access decision explainable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40080" y="3822192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technology review template for connecting access requests, evidence, decision points, rollout controls and operating accountability.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40080" y="5532120"/>
            <a:ext cx="5715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DESIGN · EIGHT EDITABLE SLIDES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903720" y="1234440"/>
            <a:ext cx="4572000" cy="425196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903720" y="1234440"/>
            <a:ext cx="164592" cy="425196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0" y="1737360"/>
            <a:ext cx="3749040" cy="324612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15200" y="1737360"/>
            <a:ext cx="164592" cy="3246120"/>
          </a:xfrm>
          <a:prstGeom prst="rect">
            <a:avLst/>
          </a:prstGeom>
          <a:solidFill>
            <a:srgbClr val="63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26680" y="2240280"/>
            <a:ext cx="2926080" cy="224028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26680" y="2240280"/>
            <a:ext cx="164592" cy="224028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863840" y="2606040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PURPOSE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863840" y="3154680"/>
            <a:ext cx="2651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42B2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6" name="Text 14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7" name="Text 15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PROBLEM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42B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Access persists after its original purpose changes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 a generic review scenario without claiming system coverage.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509760" y="640080"/>
            <a:ext cx="1965960" cy="594360"/>
          </a:xfrm>
          <a:prstGeom prst="rect">
            <a:avLst/>
          </a:prstGeom>
          <a:solidFill>
            <a:srgbClr val="242B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28632" y="749808"/>
            <a:ext cx="17282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services*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1083564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788920"/>
            <a:ext cx="164592" cy="77724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7552" y="29718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Scope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383280" y="2926080"/>
            <a:ext cx="7498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initial application boundary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325880" y="3703320"/>
            <a:ext cx="950976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325880" y="3703320"/>
            <a:ext cx="164592" cy="777240"/>
          </a:xfrm>
          <a:prstGeom prst="rect">
            <a:avLst/>
          </a:prstGeom>
          <a:solidFill>
            <a:srgbClr val="63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73352" y="38862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Friction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069080" y="3840480"/>
            <a:ext cx="6172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stale or unclear access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011680" y="4617720"/>
            <a:ext cx="818388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11680" y="4617720"/>
            <a:ext cx="164592" cy="77724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359152" y="48006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Outcome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754880" y="4754880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intended operating improvement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42B2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DECISIONS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42B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request needs a subject, resource and reason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decision inputs before naming tools.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509760" y="640080"/>
            <a:ext cx="1965960" cy="594360"/>
          </a:xfrm>
          <a:prstGeom prst="rect">
            <a:avLst/>
          </a:prstGeom>
          <a:solidFill>
            <a:srgbClr val="242B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28632" y="749808"/>
            <a:ext cx="17282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inputs*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1083564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788920"/>
            <a:ext cx="164592" cy="77724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7552" y="29718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Subject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383280" y="2926080"/>
            <a:ext cx="7498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the requesting role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325880" y="3703320"/>
            <a:ext cx="950976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325880" y="3703320"/>
            <a:ext cx="164592" cy="777240"/>
          </a:xfrm>
          <a:prstGeom prst="rect">
            <a:avLst/>
          </a:prstGeom>
          <a:solidFill>
            <a:srgbClr val="63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73352" y="38862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Resource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069080" y="3840480"/>
            <a:ext cx="6172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Classify the requested capability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011680" y="4617720"/>
            <a:ext cx="818388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11680" y="4617720"/>
            <a:ext cx="164592" cy="77724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359152" y="48006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754880" y="4754880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purpose and duration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42B2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EVIDENCE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42B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review is useful only when evidence is current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illustrative measures with explicit denominators.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509760" y="640080"/>
            <a:ext cx="1965960" cy="594360"/>
          </a:xfrm>
          <a:prstGeom prst="rect">
            <a:avLst/>
          </a:prstGeom>
          <a:solidFill>
            <a:srgbClr val="242B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28632" y="749808"/>
            <a:ext cx="17282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86% target*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1083564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788920"/>
            <a:ext cx="164592" cy="77724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7552" y="29718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Freshness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383280" y="2926080"/>
            <a:ext cx="7498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an evidence review interval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325880" y="3703320"/>
            <a:ext cx="950976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325880" y="3703320"/>
            <a:ext cx="164592" cy="777240"/>
          </a:xfrm>
          <a:prstGeom prst="rect">
            <a:avLst/>
          </a:prstGeom>
          <a:solidFill>
            <a:srgbClr val="63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73352" y="38862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Ownership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069080" y="3840480"/>
            <a:ext cx="6172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who can validate the need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011680" y="4617720"/>
            <a:ext cx="818388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11680" y="4617720"/>
            <a:ext cx="164592" cy="77724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359152" y="48006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Exceptions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754880" y="4754880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unresolved decisions separately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42B2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PROCESS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42B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Separate request, evaluation and accountable approval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a generic governance workflow without implementation claims.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509760" y="640080"/>
            <a:ext cx="1965960" cy="594360"/>
          </a:xfrm>
          <a:prstGeom prst="rect">
            <a:avLst/>
          </a:prstGeom>
          <a:solidFill>
            <a:srgbClr val="242B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28632" y="749808"/>
            <a:ext cx="17282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stages*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1083564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788920"/>
            <a:ext cx="164592" cy="77724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7552" y="29718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Request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383280" y="2926080"/>
            <a:ext cx="7498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Capture purpose and scope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325880" y="3703320"/>
            <a:ext cx="950976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325880" y="3703320"/>
            <a:ext cx="164592" cy="777240"/>
          </a:xfrm>
          <a:prstGeom prst="rect">
            <a:avLst/>
          </a:prstGeom>
          <a:solidFill>
            <a:srgbClr val="63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73352" y="38862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069080" y="3840480"/>
            <a:ext cx="6172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the agreed decision criteria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011680" y="4617720"/>
            <a:ext cx="818388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11680" y="4617720"/>
            <a:ext cx="164592" cy="77724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359152" y="48006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754880" y="4754880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Store the decision and review owner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42B2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ROLLOUT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42B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with a reversible application boundary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discovery, a limited review and operating handover.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509760" y="640080"/>
            <a:ext cx="1965960" cy="594360"/>
          </a:xfrm>
          <a:prstGeom prst="rect">
            <a:avLst/>
          </a:prstGeom>
          <a:solidFill>
            <a:srgbClr val="242B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28632" y="749808"/>
            <a:ext cx="17282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waves*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1083564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788920"/>
            <a:ext cx="164592" cy="77724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7552" y="29718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383280" y="2926080"/>
            <a:ext cx="7498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Inventory one service boundary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325880" y="3703320"/>
            <a:ext cx="950976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325880" y="3703320"/>
            <a:ext cx="164592" cy="777240"/>
          </a:xfrm>
          <a:prstGeom prst="rect">
            <a:avLst/>
          </a:prstGeom>
          <a:solidFill>
            <a:srgbClr val="63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73352" y="38862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069080" y="3840480"/>
            <a:ext cx="6172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a contained set of roles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011680" y="4617720"/>
            <a:ext cx="818388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11680" y="4617720"/>
            <a:ext cx="164592" cy="77724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359152" y="48006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Operate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754880" y="4754880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recurring review responsibility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42B2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CONSTRAINTS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42B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Policy intent needs operational validation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Surface usability, evidence and availability limits.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509760" y="640080"/>
            <a:ext cx="1965960" cy="594360"/>
          </a:xfrm>
          <a:prstGeom prst="rect">
            <a:avLst/>
          </a:prstGeom>
          <a:solidFill>
            <a:srgbClr val="242B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28632" y="749808"/>
            <a:ext cx="17282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checks*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1083564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788920"/>
            <a:ext cx="164592" cy="77724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7552" y="29718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Usability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383280" y="2926080"/>
            <a:ext cx="7498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 the effect on legitimate work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325880" y="3703320"/>
            <a:ext cx="950976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325880" y="3703320"/>
            <a:ext cx="164592" cy="777240"/>
          </a:xfrm>
          <a:prstGeom prst="rect">
            <a:avLst/>
          </a:prstGeom>
          <a:solidFill>
            <a:srgbClr val="63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73352" y="38862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069080" y="3840480"/>
            <a:ext cx="6172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Flag unreliable input sources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011680" y="4617720"/>
            <a:ext cx="818388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11680" y="4617720"/>
            <a:ext cx="164592" cy="77724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359152" y="48006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Recovery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754880" y="4754880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the exception review path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42B2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8321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REVIEW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42B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Approve the next boundary after the pilot is reviewed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8321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Tie expansion to evidence and accountable ownership.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509760" y="640080"/>
            <a:ext cx="1965960" cy="594360"/>
          </a:xfrm>
          <a:prstGeom prst="rect">
            <a:avLst/>
          </a:prstGeom>
          <a:solidFill>
            <a:srgbClr val="242B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28632" y="749808"/>
            <a:ext cx="17282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days*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788920"/>
            <a:ext cx="1083564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2788920"/>
            <a:ext cx="164592" cy="77724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7552" y="29718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383280" y="2926080"/>
            <a:ext cx="7498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completion and unresolved cases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325880" y="3703320"/>
            <a:ext cx="950976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325880" y="3703320"/>
            <a:ext cx="164592" cy="777240"/>
          </a:xfrm>
          <a:prstGeom prst="rect">
            <a:avLst/>
          </a:prstGeom>
          <a:solidFill>
            <a:srgbClr val="637D6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73352" y="38862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069080" y="3840480"/>
            <a:ext cx="6172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expand, revise or pause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011680" y="4617720"/>
            <a:ext cx="8183880" cy="777240"/>
          </a:xfrm>
          <a:prstGeom prst="rect">
            <a:avLst/>
          </a:prstGeom>
          <a:solidFill>
            <a:srgbClr val="FAFBF7"/>
          </a:solidFill>
          <a:ln w="10160">
            <a:solidFill>
              <a:srgbClr val="242B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011680" y="4617720"/>
            <a:ext cx="164592" cy="777240"/>
          </a:xfrm>
          <a:prstGeom prst="rect">
            <a:avLst/>
          </a:prstGeom>
          <a:solidFill>
            <a:srgbClr val="A66B3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359152" y="480060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754880" y="4754880"/>
            <a:ext cx="4846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the next service sponsor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42B2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42B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Zero Trust Access Review PowerPoint Template</dc:title>
  <dc:subject>Original editable template. All sample figures are illustrative placeholders.</dc:subject>
  <dc:creator>FreeAIPPT</dc:creator>
  <cp:lastModifiedBy>FreeAIPPT</cp:lastModifiedBy>
  <cp:revision>1</cp:revision>
  <dcterms:created xsi:type="dcterms:W3CDTF">2026-10-19T21:37:43Z</dcterms:created>
  <dcterms:modified xsi:type="dcterms:W3CDTF">2026-10-19T21:37:43Z</dcterms:modified>
</cp:coreProperties>
</file>