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4008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STARTUP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1234440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next use of water a deliberate choice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85800" y="397764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editable water reuse startup pitch for explaining a bounded customer use case, validation work, service economics and a milestone-based funding request.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040880" y="1280160"/>
            <a:ext cx="1920240" cy="4206240"/>
          </a:xfrm>
          <a:prstGeom prst="round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50608" y="3200400"/>
            <a:ext cx="1700784" cy="2157984"/>
          </a:xfrm>
          <a:prstGeom prst="rect">
            <a:avLst>
              <a:gd name="adj" fmla="val 6452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58784" y="173736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58784" y="25603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58784" y="338328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58784" y="42062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26880" y="1965960"/>
            <a:ext cx="1920240" cy="3520440"/>
          </a:xfrm>
          <a:prstGeom prst="round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36608" y="4206240"/>
            <a:ext cx="1700784" cy="1152144"/>
          </a:xfrm>
          <a:prstGeom prst="rect">
            <a:avLst>
              <a:gd name="adj" fmla="val 9524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844784" y="242316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844784" y="307467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844784" y="372618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844784" y="437769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8040" y="7315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464040" y="141732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PROBLEM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 specific reuse opportunity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customer process without inventing performance claims.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sites*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water-consuming task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Constraint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current operating barrier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 who can sponsor a pilot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PRODUCT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Define what the pilot system would do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product promise bounded and testable.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modules*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intended input boundary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proposed processing role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the intended non-potable use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VALIDATION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Show what is known and still unproven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placeholders until independently reviewed evidence exists.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trials*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Protocol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test conditions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verified measurements only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pilot cannot establish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BUSINESS MODEL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 service cost to the customer job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model before projecting scale.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offers*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 delivery responsibility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Operate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ongoing service work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Price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basis of the proposal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MILESTONES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 the next proof rather than a large claim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 each spending stage to an evidence gate.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months*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a bounded test scope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operating observations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 whether another site is justified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CONSTRAINTS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the conditions that could stop a pilot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review and escalation responsibilities.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limits*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Obtain qualified review for intended use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maintenance and site dependencies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Economics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sensitivity to service effort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3A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366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ASK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366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Request capital against a clear learning plan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3667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the illustrative ask with an approved funding need.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$400K ask*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5029200"/>
            <a:ext cx="694944" cy="466344"/>
          </a:xfrm>
          <a:prstGeom prst="rect">
            <a:avLst>
              <a:gd name="adj" fmla="val 2352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358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4358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4358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358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capital enables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2628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4462272"/>
            <a:ext cx="694944" cy="1033272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834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3834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3834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3834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571500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the next evidence package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321040" y="3017520"/>
            <a:ext cx="914400" cy="2606040"/>
          </a:xfrm>
          <a:prstGeom prst="roundRect">
            <a:avLst>
              <a:gd name="adj" fmla="val 120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47B5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30768" y="3895344"/>
            <a:ext cx="694944" cy="1600200"/>
          </a:xfrm>
          <a:prstGeom prst="rect">
            <a:avLst>
              <a:gd name="adj" fmla="val 15789"/>
            </a:avLst>
          </a:prstGeom>
          <a:solidFill>
            <a:srgbClr val="47B5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33104" y="347472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33104" y="389763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33104" y="432054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33104" y="4743450"/>
            <a:ext cx="228600" cy="0"/>
          </a:xfrm>
          <a:prstGeom prst="line">
            <a:avLst/>
          </a:prstGeom>
          <a:noFill/>
          <a:ln w="12700">
            <a:solidFill>
              <a:srgbClr val="123A4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333756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47B5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</a:t>
            </a:r>
            <a:endParaRPr lang="en-US" sz="1900" dirty="0"/>
          </a:p>
        </p:txBody>
      </p:sp>
      <p:sp>
        <p:nvSpPr>
          <p:cNvPr id="30" name="Text 28"/>
          <p:cNvSpPr/>
          <p:nvPr/>
        </p:nvSpPr>
        <p:spPr>
          <a:xfrm>
            <a:off x="9509760" y="3895344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a focused diligence conversation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Water Reuse Startup Pitch PowerPoint Template</dc:title>
  <dc:subject>An editable water reuse startup pitch for explaining a bounded customer use case, validation work, service economics and a milestone-based funding request.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