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8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19456" cy="6858000"/>
          </a:xfrm>
          <a:prstGeom prst="rect">
            <a:avLst>
              <a:gd name="adj" fmla="val 25000"/>
            </a:avLst>
          </a:prstGeom>
          <a:solidFill>
            <a:srgbClr val="325DC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58368" y="566928"/>
            <a:ext cx="2468880" cy="384048"/>
          </a:xfrm>
          <a:prstGeom prst="rect">
            <a:avLst>
              <a:gd name="adj" fmla="val 14286"/>
            </a:avLst>
          </a:prstGeom>
          <a:solidFill>
            <a:srgbClr val="22243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41248" y="704088"/>
            <a:ext cx="20574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40" kern="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RESEARCH / DEFENSE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58368" y="1554480"/>
            <a:ext cx="77266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b="1" dirty="0">
                <a:solidFill>
                  <a:srgbClr val="2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Thesis Defense</a:t>
            </a:r>
            <a:endParaRPr lang="en-US" sz="4000" dirty="0"/>
          </a:p>
        </p:txBody>
      </p:sp>
      <p:sp>
        <p:nvSpPr>
          <p:cNvPr id="6" name="Shape 4"/>
          <p:cNvSpPr/>
          <p:nvPr/>
        </p:nvSpPr>
        <p:spPr>
          <a:xfrm>
            <a:off x="685800" y="2889504"/>
            <a:ext cx="9006840" cy="0"/>
          </a:xfrm>
          <a:prstGeom prst="line">
            <a:avLst/>
          </a:prstGeom>
          <a:noFill/>
          <a:ln w="25400">
            <a:solidFill>
              <a:srgbClr val="8A3D5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3273552"/>
            <a:ext cx="6172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759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Question, evidence, interpretation, contribution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458200" y="4480560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325D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QUESTION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8458200" y="4892040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8A3D5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8458200" y="5303520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2224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CONTRIBUTION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10332720" y="777240"/>
            <a:ext cx="914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325D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8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325D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  /  QUESTION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70432"/>
            <a:ext cx="2423160" cy="4663440"/>
          </a:xfrm>
          <a:prstGeom prst="roundRect">
            <a:avLst>
              <a:gd name="adj" fmla="val 2264"/>
            </a:avLst>
          </a:prstGeom>
          <a:solidFill>
            <a:srgbClr val="F2EBD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1572768"/>
            <a:ext cx="1691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40" kern="0" dirty="0">
                <a:solidFill>
                  <a:srgbClr val="8A3D5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ARGUMENT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932688" y="2176272"/>
            <a:ext cx="1783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325DC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question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960120" y="2999232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guides the study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3703320" y="1325880"/>
            <a:ext cx="69037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When does more information improve a decision?</a:t>
            </a:r>
            <a:endParaRPr lang="en-US" sz="2900" dirty="0"/>
          </a:p>
        </p:txBody>
      </p:sp>
      <p:sp>
        <p:nvSpPr>
          <p:cNvPr id="9" name="Text 7"/>
          <p:cNvSpPr/>
          <p:nvPr/>
        </p:nvSpPr>
        <p:spPr>
          <a:xfrm>
            <a:off x="3730752" y="2761488"/>
            <a:ext cx="6263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 one research question, define the setting, and explain why the answer matters.</a:t>
            </a:r>
            <a:endParaRPr lang="en-US" sz="1320" dirty="0"/>
          </a:p>
        </p:txBody>
      </p:sp>
      <p:sp>
        <p:nvSpPr>
          <p:cNvPr id="10" name="Shape 8"/>
          <p:cNvSpPr/>
          <p:nvPr/>
        </p:nvSpPr>
        <p:spPr>
          <a:xfrm>
            <a:off x="3730752" y="4069080"/>
            <a:ext cx="6355080" cy="0"/>
          </a:xfrm>
          <a:prstGeom prst="line">
            <a:avLst/>
          </a:prstGeom>
          <a:noFill/>
          <a:ln w="25400">
            <a:solidFill>
              <a:srgbClr val="8A3D5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30752" y="43159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325D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3730752" y="4727448"/>
            <a:ext cx="5029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2224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Interpret within the stated limits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224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4" name="Text 12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224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325D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  /  LITERATURE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70432"/>
            <a:ext cx="2423160" cy="4663440"/>
          </a:xfrm>
          <a:prstGeom prst="roundRect">
            <a:avLst>
              <a:gd name="adj" fmla="val 2264"/>
            </a:avLst>
          </a:prstGeom>
          <a:solidFill>
            <a:srgbClr val="F2EBD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1572768"/>
            <a:ext cx="1691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40" kern="0" dirty="0">
                <a:solidFill>
                  <a:srgbClr val="8A3D5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ARGUMENT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932688" y="2176272"/>
            <a:ext cx="1783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325DC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34 papers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960120" y="2999232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the review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3703320" y="1325880"/>
            <a:ext cx="69037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Prior work explains access, not interpretation</a:t>
            </a:r>
            <a:endParaRPr lang="en-US" sz="2900" dirty="0"/>
          </a:p>
        </p:txBody>
      </p:sp>
      <p:sp>
        <p:nvSpPr>
          <p:cNvPr id="9" name="Text 7"/>
          <p:cNvSpPr/>
          <p:nvPr/>
        </p:nvSpPr>
        <p:spPr>
          <a:xfrm>
            <a:off x="3730752" y="2761488"/>
            <a:ext cx="6263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Synthesize dominant findings and the unresolved tension that motivates the study.</a:t>
            </a:r>
            <a:endParaRPr lang="en-US" sz="1320" dirty="0"/>
          </a:p>
        </p:txBody>
      </p:sp>
      <p:sp>
        <p:nvSpPr>
          <p:cNvPr id="10" name="Shape 8"/>
          <p:cNvSpPr/>
          <p:nvPr/>
        </p:nvSpPr>
        <p:spPr>
          <a:xfrm>
            <a:off x="3730752" y="4069080"/>
            <a:ext cx="6355080" cy="0"/>
          </a:xfrm>
          <a:prstGeom prst="line">
            <a:avLst/>
          </a:prstGeom>
          <a:noFill/>
          <a:ln w="25400">
            <a:solidFill>
              <a:srgbClr val="8A3D5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30752" y="43159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325D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3730752" y="4727448"/>
            <a:ext cx="5029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2224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Interpret within the stated limits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224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4" name="Text 12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224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8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325D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  /  METHOD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70432"/>
            <a:ext cx="2423160" cy="4663440"/>
          </a:xfrm>
          <a:prstGeom prst="roundRect">
            <a:avLst>
              <a:gd name="adj" fmla="val 2264"/>
            </a:avLst>
          </a:prstGeom>
          <a:solidFill>
            <a:srgbClr val="F2EBD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1572768"/>
            <a:ext cx="1691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40" kern="0" dirty="0">
                <a:solidFill>
                  <a:srgbClr val="8A3D5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ARGUMENT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932688" y="2176272"/>
            <a:ext cx="1783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325DC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n=184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960120" y="2999232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study participants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3703320" y="1325880"/>
            <a:ext cx="69037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mixed-method design tests effect and mechanism</a:t>
            </a:r>
            <a:endParaRPr lang="en-US" sz="2900" dirty="0"/>
          </a:p>
        </p:txBody>
      </p:sp>
      <p:sp>
        <p:nvSpPr>
          <p:cNvPr id="9" name="Text 7"/>
          <p:cNvSpPr/>
          <p:nvPr/>
        </p:nvSpPr>
        <p:spPr>
          <a:xfrm>
            <a:off x="3730752" y="2761488"/>
            <a:ext cx="6263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Describe the sample, measures, procedure, analysis, ethics, and preregistered choices.</a:t>
            </a:r>
            <a:endParaRPr lang="en-US" sz="1320" dirty="0"/>
          </a:p>
        </p:txBody>
      </p:sp>
      <p:sp>
        <p:nvSpPr>
          <p:cNvPr id="10" name="Shape 8"/>
          <p:cNvSpPr/>
          <p:nvPr/>
        </p:nvSpPr>
        <p:spPr>
          <a:xfrm>
            <a:off x="3730752" y="4069080"/>
            <a:ext cx="6355080" cy="0"/>
          </a:xfrm>
          <a:prstGeom prst="line">
            <a:avLst/>
          </a:prstGeom>
          <a:noFill/>
          <a:ln w="25400">
            <a:solidFill>
              <a:srgbClr val="8A3D5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30752" y="43159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325D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3730752" y="4727448"/>
            <a:ext cx="5029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2224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Interpret within the stated limits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224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4" name="Text 12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224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325D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  /  FINDINGS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70432"/>
            <a:ext cx="2423160" cy="4663440"/>
          </a:xfrm>
          <a:prstGeom prst="roundRect">
            <a:avLst>
              <a:gd name="adj" fmla="val 2264"/>
            </a:avLst>
          </a:prstGeom>
          <a:solidFill>
            <a:srgbClr val="F2EBD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1572768"/>
            <a:ext cx="1691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40" kern="0" dirty="0">
                <a:solidFill>
                  <a:srgbClr val="8A3D5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ARGUMENT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932688" y="2176272"/>
            <a:ext cx="1783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325DC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−18%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960120" y="2999232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time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3703320" y="1325880"/>
            <a:ext cx="69037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Structured context improved decision speed</a:t>
            </a:r>
            <a:endParaRPr lang="en-US" sz="2900" dirty="0"/>
          </a:p>
        </p:txBody>
      </p:sp>
      <p:sp>
        <p:nvSpPr>
          <p:cNvPr id="9" name="Text 7"/>
          <p:cNvSpPr/>
          <p:nvPr/>
        </p:nvSpPr>
        <p:spPr>
          <a:xfrm>
            <a:off x="3730752" y="2761488"/>
            <a:ext cx="6263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Lead with the main result, show uncertainty, and separate planned from exploratory analysis.</a:t>
            </a:r>
            <a:endParaRPr lang="en-US" sz="1320" dirty="0"/>
          </a:p>
        </p:txBody>
      </p:sp>
      <p:sp>
        <p:nvSpPr>
          <p:cNvPr id="10" name="Shape 8"/>
          <p:cNvSpPr/>
          <p:nvPr/>
        </p:nvSpPr>
        <p:spPr>
          <a:xfrm>
            <a:off x="3730752" y="4069080"/>
            <a:ext cx="6355080" cy="0"/>
          </a:xfrm>
          <a:prstGeom prst="line">
            <a:avLst/>
          </a:prstGeom>
          <a:noFill/>
          <a:ln w="25400">
            <a:solidFill>
              <a:srgbClr val="8A3D5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30752" y="43159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325D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3730752" y="4727448"/>
            <a:ext cx="5029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2224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Interpret within the stated limits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224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4" name="Text 12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224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8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325D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  /  DISCUSSION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70432"/>
            <a:ext cx="2423160" cy="4663440"/>
          </a:xfrm>
          <a:prstGeom prst="roundRect">
            <a:avLst>
              <a:gd name="adj" fmla="val 2264"/>
            </a:avLst>
          </a:prstGeom>
          <a:solidFill>
            <a:srgbClr val="F2EBD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1572768"/>
            <a:ext cx="1691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40" kern="0" dirty="0">
                <a:solidFill>
                  <a:srgbClr val="8A3D5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ARGUMENT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932688" y="2176272"/>
            <a:ext cx="1783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325DC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 effects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960120" y="2999232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supported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3703320" y="1325880"/>
            <a:ext cx="69037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Shared interpretation matters more than volume</a:t>
            </a:r>
            <a:endParaRPr lang="en-US" sz="2900" dirty="0"/>
          </a:p>
        </p:txBody>
      </p:sp>
      <p:sp>
        <p:nvSpPr>
          <p:cNvPr id="9" name="Text 7"/>
          <p:cNvSpPr/>
          <p:nvPr/>
        </p:nvSpPr>
        <p:spPr>
          <a:xfrm>
            <a:off x="3730752" y="2761488"/>
            <a:ext cx="6263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finding to theory without claiming more than the evidence supports.</a:t>
            </a:r>
            <a:endParaRPr lang="en-US" sz="1320" dirty="0"/>
          </a:p>
        </p:txBody>
      </p:sp>
      <p:sp>
        <p:nvSpPr>
          <p:cNvPr id="10" name="Shape 8"/>
          <p:cNvSpPr/>
          <p:nvPr/>
        </p:nvSpPr>
        <p:spPr>
          <a:xfrm>
            <a:off x="3730752" y="4069080"/>
            <a:ext cx="6355080" cy="0"/>
          </a:xfrm>
          <a:prstGeom prst="line">
            <a:avLst/>
          </a:prstGeom>
          <a:noFill/>
          <a:ln w="25400">
            <a:solidFill>
              <a:srgbClr val="8A3D5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30752" y="43159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325D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3730752" y="4727448"/>
            <a:ext cx="5029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2224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Interpret within the stated limits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224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4" name="Text 12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224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325D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  /  LIMITATIONS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70432"/>
            <a:ext cx="2423160" cy="4663440"/>
          </a:xfrm>
          <a:prstGeom prst="roundRect">
            <a:avLst>
              <a:gd name="adj" fmla="val 2264"/>
            </a:avLst>
          </a:prstGeom>
          <a:solidFill>
            <a:srgbClr val="F2EBD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1572768"/>
            <a:ext cx="1691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40" kern="0" dirty="0">
                <a:solidFill>
                  <a:srgbClr val="8A3D5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ARGUMENT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932688" y="2176272"/>
            <a:ext cx="1783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325DC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 limits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960120" y="2999232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consider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3703320" y="1325880"/>
            <a:ext cx="69037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result is bounded by setting and duration</a:t>
            </a:r>
            <a:endParaRPr lang="en-US" sz="2900" dirty="0"/>
          </a:p>
        </p:txBody>
      </p:sp>
      <p:sp>
        <p:nvSpPr>
          <p:cNvPr id="9" name="Text 7"/>
          <p:cNvSpPr/>
          <p:nvPr/>
        </p:nvSpPr>
        <p:spPr>
          <a:xfrm>
            <a:off x="3730752" y="2761488"/>
            <a:ext cx="6263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meaningful constraints and how future work can test generalizability.</a:t>
            </a:r>
            <a:endParaRPr lang="en-US" sz="1320" dirty="0"/>
          </a:p>
        </p:txBody>
      </p:sp>
      <p:sp>
        <p:nvSpPr>
          <p:cNvPr id="10" name="Shape 8"/>
          <p:cNvSpPr/>
          <p:nvPr/>
        </p:nvSpPr>
        <p:spPr>
          <a:xfrm>
            <a:off x="3730752" y="4069080"/>
            <a:ext cx="6355080" cy="0"/>
          </a:xfrm>
          <a:prstGeom prst="line">
            <a:avLst/>
          </a:prstGeom>
          <a:noFill/>
          <a:ln w="25400">
            <a:solidFill>
              <a:srgbClr val="8A3D5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30752" y="43159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325D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3730752" y="4727448"/>
            <a:ext cx="5029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2224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Interpret within the stated limits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224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4" name="Text 12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224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8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325D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  /  CONTRIBUTION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70432"/>
            <a:ext cx="2423160" cy="4663440"/>
          </a:xfrm>
          <a:prstGeom prst="roundRect">
            <a:avLst>
              <a:gd name="adj" fmla="val 2264"/>
            </a:avLst>
          </a:prstGeom>
          <a:solidFill>
            <a:srgbClr val="F2EBD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1572768"/>
            <a:ext cx="1691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40" kern="0" dirty="0">
                <a:solidFill>
                  <a:srgbClr val="8A3D5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ARGUMENT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932688" y="2176272"/>
            <a:ext cx="1783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325DC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claim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960120" y="2999232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supported by evidence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3703320" y="1325880"/>
            <a:ext cx="69037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Design context for use, not storage</a:t>
            </a:r>
            <a:endParaRPr lang="en-US" sz="2900" dirty="0"/>
          </a:p>
        </p:txBody>
      </p:sp>
      <p:sp>
        <p:nvSpPr>
          <p:cNvPr id="9" name="Text 7"/>
          <p:cNvSpPr/>
          <p:nvPr/>
        </p:nvSpPr>
        <p:spPr>
          <a:xfrm>
            <a:off x="3730752" y="2761488"/>
            <a:ext cx="6263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Close with the theoretical contribution, practical implication, and next question.</a:t>
            </a:r>
            <a:endParaRPr lang="en-US" sz="1320" dirty="0"/>
          </a:p>
        </p:txBody>
      </p:sp>
      <p:sp>
        <p:nvSpPr>
          <p:cNvPr id="10" name="Shape 8"/>
          <p:cNvSpPr/>
          <p:nvPr/>
        </p:nvSpPr>
        <p:spPr>
          <a:xfrm>
            <a:off x="3730752" y="4069080"/>
            <a:ext cx="6355080" cy="0"/>
          </a:xfrm>
          <a:prstGeom prst="line">
            <a:avLst/>
          </a:prstGeom>
          <a:noFill/>
          <a:ln w="25400">
            <a:solidFill>
              <a:srgbClr val="8A3D5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30752" y="43159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325D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3730752" y="4727448"/>
            <a:ext cx="5029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2224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Interpret within the stated limits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224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4" name="Text 12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224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FreeAIPPT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Thesis Defense</dc:title>
  <dc:subject>Free editable PowerPoint template</dc:subject>
  <dc:creator>FreeAIPPT</dc:creator>
  <cp:lastModifiedBy>FreeAIPPT</cp:lastModifiedBy>
  <cp:revision>1</cp:revision>
  <dcterms:created xsi:type="dcterms:W3CDTF">2026-09-08T03:51:56Z</dcterms:created>
  <dcterms:modified xsi:type="dcterms:W3CDTF">2026-09-08T03:51:56Z</dcterms:modified>
</cp:coreProperties>
</file>