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learning path easy to follow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editable sequence for objectives, activation, modeling, practice, checks, differentiation, and reflection.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23444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20840" y="173228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20840" y="223012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720840" y="272796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20840" y="322580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20840" y="372364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720840" y="422148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471932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20840" y="521716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786384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9244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882396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05256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978408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1268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7040880" y="173736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01000" y="23774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961120" y="30175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21240" y="173736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881360" y="23774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OUTCOME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learners can do next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a measurable objective and success signal.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goal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ACTIVATE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new idea to a known moment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prompt, prior knowledge bridge, and question.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min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MODEL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thinking visible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example, language, materials, and teacher move.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PRACTICE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learners try with useful support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pairs, groups, tools, and feedback.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CHECK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evidence while there is time to adjust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an exit check, misconception cue, and response.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DIFFERENTIATE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more than one route to success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scaffolds, extensions, accessibility, and grouping.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routes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REFLECT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a next-step question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DF7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6B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78A8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6A8B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6B54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FFF0C9"/>
          </a:solidFill>
          <a:ln w="12700">
            <a:solidFill>
              <a:srgbClr val="3043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learner voice, teacher note, and tomorrow's bridge.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0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56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043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Tabbed Notebook Lesson Plan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