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Structural Grid Company Profile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Credentials, controls, capacity, and project fit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0" cy="501091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67878" y="914400"/>
            <a:ext cx="0" cy="501091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76588" y="914400"/>
            <a:ext cx="0" cy="501091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385298" y="914400"/>
            <a:ext cx="0" cy="501091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494008" y="914400"/>
            <a:ext cx="0" cy="501091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59168" y="914400"/>
            <a:ext cx="4434840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59168" y="2584704"/>
            <a:ext cx="4434840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59168" y="4255008"/>
            <a:ext cx="4434840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59168" y="5925312"/>
            <a:ext cx="4434840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68896" y="1024128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5" name="Shape 13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CREDENTIALS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73352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4845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36008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Experience is useful when it matches the project risk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verified years, disciplines, regions, capacity, certifications, and delivery responsibility.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yrs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history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NEED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5878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33888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52144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71232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0960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Clients need certainty across changing site conditions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schedule, coordination, access, quality, cost, safety, and communication pressures.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risks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control system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6758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SERVICES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73352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4845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36008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Services align to the structure of delivery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preconstruction, civil, structural, systems, closeout, and maintenance by outcome.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scopes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connected delivery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6758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CONTROLS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5878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33888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52144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71232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0960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Field evidence moves through one review grid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planning, permits, inspection, change, cost, schedule, reporting, and escalation ownership.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cells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 ownership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PROOF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73352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4845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36008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Selected projects make capability specific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scope, role, constraint, response, measured result, period, and limitations.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works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proof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6758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CULTURE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5878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4633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33888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52144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71232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71232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71232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71232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0960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Safety and quality are leading operating signals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observation, stop-work, inspection, learning, supplier, and corrective-action routines.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hrs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closeout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46758D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FIT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73352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660904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48456" y="1243584"/>
            <a:ext cx="0" cy="4462272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36008" y="1243584"/>
            <a:ext cx="0" cy="4462272"/>
          </a:xfrm>
          <a:prstGeom prst="line">
            <a:avLst/>
          </a:prstGeom>
          <a:noFill/>
          <a:ln w="25400">
            <a:solidFill>
              <a:srgbClr val="46758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1243584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2731008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" y="4218432"/>
            <a:ext cx="3950208" cy="0"/>
          </a:xfrm>
          <a:prstGeom prst="line">
            <a:avLst/>
          </a:prstGeom>
          <a:noFill/>
          <a:ln w="63500">
            <a:solidFill>
              <a:srgbClr val="F4C5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5705856"/>
            <a:ext cx="3950208" cy="0"/>
          </a:xfrm>
          <a:prstGeom prst="line">
            <a:avLst/>
          </a:prstGeom>
          <a:noFill/>
          <a:ln w="12700">
            <a:solidFill>
              <a:srgbClr val="46758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5528" y="1353312"/>
            <a:ext cx="1005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/ 04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6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the package where control matters most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project types, geographic fit, availability, procurement route, contact, and next review.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4E8E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4C5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opening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4C542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63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 Grid Company Profile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