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36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40080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CASE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280160"/>
            <a:ext cx="9692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observation and interpretation clearly apart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85800" y="32004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fictional sleep assessment clinical case for organizing encounter context, reported observations, evidence gaps, team review and follow-up responsibilities.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574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290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006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438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154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87000" y="4754880"/>
            <a:ext cx="1143000" cy="822960"/>
          </a:xfrm>
          <a:prstGeom prst="roundRect">
            <a:avLst>
              <a:gd name="adj" fmla="val 13333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585216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 / EVIDENCE / QUALIFIED REVIEW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ENCOUNTER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fictional case*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Introduce a fictional and de-identified discussion case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deck to structure review rather than direct care.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permitted teaching scenario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Concern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reported reason for review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identifiable patient details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OBSERVATION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observations*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reported experience from measured evidence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original placeholder notes only.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concern in neutral terms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relevant information for discussion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Unknown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missing or unverified details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 RECORD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entries*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available record can show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imply a diagnosis from illustrative data.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how each observation was obtained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missing information and uncertainty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Insert verified findings only when permitted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TEAM REVIEW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prompts*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reasoning traceable for discussion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clinical decisions to qualified professionals.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what needs further assessment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alternative interpretations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qualified reviewer and rationale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FOLLOW-UP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reviews*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next information and review responsibilities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the example sequence with an approved care process.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accountable clinical reviewer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Information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the record to bring back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how follow-up will be documented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LIMITATIONS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teaching scenario within its purpose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uncertainty and confidentiality boundaries.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Fiction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real patient or outcome is represented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diagnostic thresholds are supplied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treatment recommendation is provided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63240" cy="6263640"/>
          </a:xfrm>
          <a:prstGeom prst="rect">
            <a:avLst>
              <a:gd name="adj" fmla="val 3582"/>
            </a:avLst>
          </a:prstGeom>
          <a:solidFill>
            <a:srgbClr val="24364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9436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LEARNING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11480" y="1280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reflection*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975104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114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C59A6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258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830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40280" y="5120640"/>
            <a:ext cx="320040" cy="594360"/>
          </a:xfrm>
          <a:prstGeom prst="roundRect">
            <a:avLst>
              <a:gd name="adj" fmla="val 34286"/>
            </a:avLst>
          </a:prstGeom>
          <a:solidFill>
            <a:srgbClr val="5C819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640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what made the reasoning clearer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3611880" y="1783080"/>
            <a:ext cx="7635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discussion questions and an evidence gap.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11880" y="2788920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40480" y="290779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Observation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80760" y="2871216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 useful distinction in the record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11880" y="3685032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40480" y="3803904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Reasoning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0760" y="3767328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what remains uncertain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11880" y="4581144"/>
            <a:ext cx="7818120" cy="758952"/>
          </a:xfrm>
          <a:prstGeom prst="roundRect">
            <a:avLst>
              <a:gd name="adj" fmla="val 14458"/>
            </a:avLst>
          </a:prstGeom>
          <a:solidFill>
            <a:srgbClr val="FFFFFF">
              <a:alpha val="0"/>
            </a:srgbClr>
          </a:solidFill>
          <a:ln w="16510">
            <a:solidFill>
              <a:srgbClr val="5C819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40480" y="4700016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080760" y="46634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information needed for qualified review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611880" y="594360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4364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36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Sleep Assessment Clinical Case PowerPoint Template</dc:title>
  <dc:subject>A fictional sleep assessment clinical case for organizing encounter context, reported observations, evidence gaps, team review and follow-up responsibilities.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