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6888" cy="68580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731520"/>
            <a:ext cx="5760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 PLAN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353312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23292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a service around the useful life left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40080" y="3822192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repair service business plan for defining demand, service scope, workshop capacity, pricing tests and a staged opening decision.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5532120"/>
            <a:ext cx="5715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DESIGN · EIGHT EDITABLE SLIDES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903720" y="1234440"/>
            <a:ext cx="4572000" cy="4251960"/>
          </a:xfrm>
          <a:prstGeom prst="rect">
            <a:avLst/>
          </a:prstGeom>
          <a:solidFill>
            <a:srgbClr val="E5E8D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223760" y="1600200"/>
            <a:ext cx="3931920" cy="512064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79208" y="1746504"/>
            <a:ext cx="3429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7223760" y="2359152"/>
            <a:ext cx="3630168" cy="512064"/>
          </a:xfrm>
          <a:prstGeom prst="rect">
            <a:avLst/>
          </a:prstGeom>
          <a:solidFill>
            <a:srgbClr val="B7954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79208" y="2505456"/>
            <a:ext cx="3429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REPAIR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7223760" y="3118104"/>
            <a:ext cx="3328416" cy="512064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79208" y="3264408"/>
            <a:ext cx="3429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7223760" y="3877056"/>
            <a:ext cx="3026664" cy="512064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79208" y="4023360"/>
            <a:ext cx="3429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3292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68880" cy="630936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5486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WORKSHOP NOTE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114300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 enquiries*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342900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393192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443484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493776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26080" y="548640"/>
            <a:ext cx="8549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NEED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926080" y="932688"/>
            <a:ext cx="8549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92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Useful products wait for a trusted repair route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2926080" y="2029968"/>
            <a:ext cx="8549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repairable item, customer inconvenience and reason to act.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926080" y="2971800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83280" y="292608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212080" y="2926080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Specify one local audience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926080" y="3904488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385876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Trigger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212080" y="3858768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the moment repair becomes urgent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2926080" y="4837176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83280" y="4791456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Alternative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212080" y="4791456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replacement and delay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329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68880" cy="630936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5486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WORKSHOP NOTE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114300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services*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342900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393192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443484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493776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26080" y="548640"/>
            <a:ext cx="8549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OFFER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926080" y="932688"/>
            <a:ext cx="8549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92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the repair promise easy to understand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2926080" y="2029968"/>
            <a:ext cx="8549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 the service before estimating its size.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926080" y="2971800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83280" y="292608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Accept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212080" y="2926080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 items and faults within scope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926080" y="3904488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385876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Quote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212080" y="3858768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assessment and approval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2926080" y="4837176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83280" y="4791456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212080" y="4791456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checks and handover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329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68880" cy="630936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5486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WORKSHOP NOTE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114300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 trials*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342900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393192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443484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493776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26080" y="548640"/>
            <a:ext cx="8549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EVIDENCE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926080" y="932688"/>
            <a:ext cx="8549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92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Paid trials matter more than expressions of interest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2926080" y="2029968"/>
            <a:ext cx="8549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enquiries, accepted quotes and completed jobs separate.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926080" y="2971800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83280" y="292608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212080" y="2926080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how enquiries were collected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926080" y="3904488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385876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212080" y="3858768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paid conversion and rework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2926080" y="4837176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83280" y="4791456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212080" y="4791456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Flag the small illustrative sample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329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68880" cy="630936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5486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WORKSHOP NOTE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114300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$64 per job*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342900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393192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443484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493776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26080" y="548640"/>
            <a:ext cx="8549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METHOD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926080" y="932688"/>
            <a:ext cx="8549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92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Price the job around real workshop effort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2926080" y="2029968"/>
            <a:ext cx="8549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a unit model before fixing a price list.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926080" y="2971800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83280" y="292608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212080" y="2926080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Estimate diagnosis and repair effort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926080" y="3904488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385876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212080" y="3858768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cost and lead time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2926080" y="4837176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83280" y="4791456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Margin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212080" y="4791456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direct cost from overhead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329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68880" cy="630936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5486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WORKSHOP NOTE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114300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weeks*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342900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393192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443484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493776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26080" y="548640"/>
            <a:ext cx="8549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OPENING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926080" y="932688"/>
            <a:ext cx="8549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92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Increase capacity only after quality holds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2926080" y="2029968"/>
            <a:ext cx="8549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bench setup, trials and a limited opening.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926080" y="2971800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83280" y="292608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212080" y="2926080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tools and inspection standards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926080" y="3904488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385876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212080" y="3858768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 bookings and record exceptions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2926080" y="4837176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83280" y="4791456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Expand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212080" y="4791456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throughput with the owner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329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68880" cy="630936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5486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WORKSHOP NOTE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114300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checks*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342900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393192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443484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493776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26080" y="548640"/>
            <a:ext cx="8549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LIMITS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926080" y="932688"/>
            <a:ext cx="8549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92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part shortage can break the customer promise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2926080" y="2029968"/>
            <a:ext cx="8549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stop rules before accepting more work.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926080" y="2971800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83280" y="292608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Supply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212080" y="2926080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approved alternatives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926080" y="3904488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385876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Quality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212080" y="3858768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a rework review trigger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2926080" y="4837176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83280" y="4791456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212080" y="4791456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 the open job queue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329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68880" cy="630936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54864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WORKSHOP NOTE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114300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$18K budget*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342900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393192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443484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4937760"/>
            <a:ext cx="1691640" cy="0"/>
          </a:xfrm>
          <a:prstGeom prst="line">
            <a:avLst/>
          </a:prstGeom>
          <a:noFill/>
          <a:ln w="25400">
            <a:solidFill>
              <a:srgbClr val="B7954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26080" y="548640"/>
            <a:ext cx="8549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DECISION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926080" y="932688"/>
            <a:ext cx="8549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92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Approve a bounded workshop pilot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2926080" y="2029968"/>
            <a:ext cx="8549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the investment, accountable owner and next review.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926080" y="2971800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83280" y="292608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212080" y="2926080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Release a limited setup budget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926080" y="3904488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3858768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212080" y="3858768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 verified paid demand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2926080" y="4837176"/>
            <a:ext cx="219456" cy="685800"/>
          </a:xfrm>
          <a:prstGeom prst="rect">
            <a:avLst/>
          </a:prstGeom>
          <a:solidFill>
            <a:srgbClr val="6170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83280" y="4791456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212080" y="4791456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expand, revise or stop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329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92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Repair Workshop Business Plan PowerPoint Template</dc:title>
  <dc:subject>Original editable template. All sample figures are illustrative placeholders.</dc:subject>
  <dc:creator>FreeAIPPT</dc:creator>
  <cp:lastModifiedBy>FreeAIPPT</cp:lastModifiedBy>
  <cp:revision>1</cp:revision>
  <dcterms:created xsi:type="dcterms:W3CDTF">2026-10-19T21:37:43Z</dcterms:created>
  <dcterms:modified xsi:type="dcterms:W3CDTF">2026-10-19T21:37:43Z</dcterms:modified>
</cp:coreProperties>
</file>