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72200" y="1325880"/>
            <a:ext cx="4892040" cy="0"/>
          </a:xfrm>
          <a:prstGeom prst="line">
            <a:avLst/>
          </a:prstGeom>
          <a:noFill/>
          <a:ln w="50800">
            <a:solidFill>
              <a:srgbClr val="F2B1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172200" y="3108960"/>
            <a:ext cx="4892040" cy="0"/>
          </a:xfrm>
          <a:prstGeom prst="line">
            <a:avLst/>
          </a:prstGeom>
          <a:noFill/>
          <a:ln w="50800">
            <a:solidFill>
              <a:srgbClr val="58B6D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172200" y="4892040"/>
            <a:ext cx="4892040" cy="0"/>
          </a:xfrm>
          <a:prstGeom prst="line">
            <a:avLst/>
          </a:prstGeom>
          <a:noFill/>
          <a:ln w="50800">
            <a:solidFill>
              <a:srgbClr val="F2B13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12280" y="1143000"/>
            <a:ext cx="365760" cy="365760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52360" y="2926080"/>
            <a:ext cx="365760" cy="365760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92240" y="470916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110728" y="1143000"/>
            <a:ext cx="365760" cy="365760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57032" y="2926080"/>
            <a:ext cx="365760" cy="365760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82128" y="470916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09176" y="1143000"/>
            <a:ext cx="365760" cy="365760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061704" y="2926080"/>
            <a:ext cx="365760" cy="365760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272016" y="470916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707624" y="1143000"/>
            <a:ext cx="365760" cy="365760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66376" y="2926080"/>
            <a:ext cx="365760" cy="365760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661904" y="4709160"/>
            <a:ext cx="365760" cy="365760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640080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RELEASE TRAIN / H1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58368" y="1417320"/>
            <a:ext cx="4800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Release Train Product Roadmap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685800" y="3310128"/>
            <a:ext cx="4709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EC8C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Outcomes, tracks, stations, gates, and decisions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85800" y="4892040"/>
            <a:ext cx="4343400" cy="530352"/>
          </a:xfrm>
          <a:prstGeom prst="roundRect">
            <a:avLst>
              <a:gd name="adj" fmla="val 10345"/>
            </a:avLst>
          </a:prstGeom>
          <a:solidFill>
            <a:srgbClr val="262C3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5084064"/>
            <a:ext cx="3794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  →  STATION  →  EVIDENCE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OUTCOME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destination is a changed customer behavior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user, moment, action, speed, quality, business value, and guardrail.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&lt; 2 min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to first value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EVIDENCE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Signals determine which route deserves investment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 behavior, interviews, support, commercial context, reliability, and technical learning.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shape priority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TRACKS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outcome tracks keep initiatives connected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discovery, activation, trust, platform, and go-to-market work around owned results.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tracks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destination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STATIONS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Each release station delivers value and tests a belief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audience, availability, capability, hypothesis, success signal, and expansion rule.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stations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 sequence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LINKS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Expose cross-track dependencies before dates move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data, platform, research, policy, enablement, staffing, vendor, and owner links.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links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 early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READY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Readiness gates protect quality without freezing learning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evaluation, reliability, privacy, support, commercial, rollback, and launch evidence.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checks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departure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1D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REVIEW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5105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the roadmap review to reroute investment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9748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expected and observed signals, update confidence, record choices, and own next actions.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35240" y="1207008"/>
            <a:ext cx="3566160" cy="1993392"/>
          </a:xfrm>
          <a:prstGeom prst="roundRect">
            <a:avLst>
              <a:gd name="adj" fmla="val 2752"/>
            </a:avLst>
          </a:prstGeom>
          <a:solidFill>
            <a:srgbClr val="252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02843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cadence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31520" y="425196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444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413308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52560" y="413308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892040"/>
            <a:ext cx="10012680" cy="0"/>
          </a:xfrm>
          <a:prstGeom prst="line">
            <a:avLst/>
          </a:prstGeom>
          <a:noFill/>
          <a:ln w="38100">
            <a:solidFill>
              <a:srgbClr val="58B6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2024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2628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0" y="4773168"/>
            <a:ext cx="237744" cy="237744"/>
          </a:xfrm>
          <a:prstGeom prst="ellipse">
            <a:avLst/>
          </a:prstGeom>
          <a:solidFill>
            <a:srgbClr val="58B6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38360" y="47731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5532120"/>
            <a:ext cx="10012680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4048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5413248"/>
            <a:ext cx="237744" cy="237744"/>
          </a:xfrm>
          <a:prstGeom prst="ellipse">
            <a:avLst/>
          </a:prstGeom>
          <a:solidFill>
            <a:srgbClr val="F2B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52560" y="5413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835640" y="417880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10835640" y="481888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58B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B</a:t>
            </a:r>
            <a:endParaRPr lang="en-US" sz="600" dirty="0"/>
          </a:p>
        </p:txBody>
      </p:sp>
      <p:sp>
        <p:nvSpPr>
          <p:cNvPr id="26" name="Text 24"/>
          <p:cNvSpPr/>
          <p:nvPr/>
        </p:nvSpPr>
        <p:spPr>
          <a:xfrm>
            <a:off x="10835640" y="5458968"/>
            <a:ext cx="502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00" b="1" dirty="0">
                <a:solidFill>
                  <a:srgbClr val="F2B1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Release Train Product Roadmap</dc:title>
  <dc:subject>Original editable PowerPoint template</dc:subject>
  <dc:creator>FreeAIPPT</dc:creator>
  <cp:lastModifiedBy>FreeAIPPT</cp:lastModifiedBy>
  <cp:revision>1</cp:revision>
  <dcterms:created xsi:type="dcterms:W3CDTF">2026-09-10T08:30:34Z</dcterms:created>
  <dcterms:modified xsi:type="dcterms:W3CDTF">2026-09-10T08:30:34Z</dcterms:modified>
</cp:coreProperties>
</file>