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2179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3CF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QTR / AUDIT COPY</a:t>
            </a:r>
            <a:endParaRPr lang="en-US" sz="740" dirty="0"/>
          </a:p>
        </p:txBody>
      </p:sp>
      <p:sp>
        <p:nvSpPr>
          <p:cNvPr id="3" name="Text 1"/>
          <p:cNvSpPr/>
          <p:nvPr/>
        </p:nvSpPr>
        <p:spPr>
          <a:xfrm>
            <a:off x="658368" y="1325880"/>
            <a:ext cx="58978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224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Quarterly Sales Review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85800" y="3246120"/>
            <a:ext cx="5230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Movement, gaps, quality, confidence, and ownership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7059168" y="914400"/>
            <a:ext cx="4434840" cy="5010912"/>
          </a:xfrm>
          <a:prstGeom prst="rect">
            <a:avLst>
              <a:gd name="adj" fmla="val 1031"/>
            </a:avLst>
          </a:prstGeom>
          <a:solidFill>
            <a:srgbClr val="FFFEF8"/>
          </a:solidFill>
          <a:ln w="10160">
            <a:solidFill>
              <a:srgbClr val="A8A69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5200" y="1325880"/>
            <a:ext cx="3922776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0" y="1719072"/>
            <a:ext cx="3922776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315200" y="2112264"/>
            <a:ext cx="3922776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15200" y="2505456"/>
            <a:ext cx="3922776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0" y="2898648"/>
            <a:ext cx="3922776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315200" y="3291840"/>
            <a:ext cx="3922776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315200" y="3685032"/>
            <a:ext cx="3922776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15200" y="4078224"/>
            <a:ext cx="3922776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15200" y="4471416"/>
            <a:ext cx="3922776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315200" y="4864608"/>
            <a:ext cx="3922776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15200" y="5257800"/>
            <a:ext cx="3922776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059168" y="914400"/>
            <a:ext cx="4434840" cy="256032"/>
          </a:xfrm>
          <a:prstGeom prst="rect">
            <a:avLst>
              <a:gd name="adj" fmla="val 17857"/>
            </a:avLst>
          </a:prstGeom>
          <a:solidFill>
            <a:srgbClr val="F3CF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315200" y="1353312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b="1" spc="80" kern="0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QTR / AUDIT COPY</a:t>
            </a:r>
            <a:endParaRPr lang="en-US" sz="640" dirty="0"/>
          </a:p>
        </p:txBody>
      </p:sp>
      <p:sp>
        <p:nvSpPr>
          <p:cNvPr id="19" name="Shape 17"/>
          <p:cNvSpPr/>
          <p:nvPr/>
        </p:nvSpPr>
        <p:spPr>
          <a:xfrm>
            <a:off x="685800" y="4983480"/>
            <a:ext cx="4983480" cy="530352"/>
          </a:xfrm>
          <a:prstGeom prst="roundRect">
            <a:avLst>
              <a:gd name="adj" fmla="val 8621"/>
            </a:avLst>
          </a:prstGeom>
          <a:solidFill>
            <a:srgbClr val="F0EEE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60120" y="5184648"/>
            <a:ext cx="4434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spc="80" kern="0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 ·  NATIVE SHAPES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3CF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READOUT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4462272"/>
          </a:xfrm>
          <a:prstGeom prst="rect">
            <a:avLst>
              <a:gd name="adj" fmla="val 1157"/>
            </a:avLst>
          </a:prstGeom>
          <a:solidFill>
            <a:srgbClr val="FFFEF8"/>
          </a:solidFill>
          <a:ln w="10160">
            <a:solidFill>
              <a:srgbClr val="A8A69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41832" y="1655064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048256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1832" y="2441448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41832" y="2834640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41832" y="3227832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621024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1832" y="4014216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1832" y="4407408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41832" y="4800600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5193792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85800" y="1243584"/>
            <a:ext cx="3950208" cy="256032"/>
          </a:xfrm>
          <a:prstGeom prst="rect">
            <a:avLst>
              <a:gd name="adj" fmla="val 17857"/>
            </a:avLst>
          </a:prstGeom>
          <a:solidFill>
            <a:srgbClr val="F3CF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41832" y="1682496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b="1" spc="80" kern="0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QTR / AUDIT COPY</a:t>
            </a:r>
            <a:endParaRPr lang="en-US" sz="640" dirty="0"/>
          </a:p>
        </p:txBody>
      </p:sp>
      <p:sp>
        <p:nvSpPr>
          <p:cNvPr id="17" name="Text 15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224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quarter landed above plan with a mix warning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illustrative bookings, target, prior period, margin, new business, expansion, and churn.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F0EEE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3CF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104%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attainment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3CF3D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8" name="Text 26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3CF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BRIDGE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4462272"/>
          </a:xfrm>
          <a:prstGeom prst="rect">
            <a:avLst>
              <a:gd name="adj" fmla="val 1157"/>
            </a:avLst>
          </a:prstGeom>
          <a:solidFill>
            <a:srgbClr val="FFFEF8"/>
          </a:solidFill>
          <a:ln w="10160">
            <a:solidFill>
              <a:srgbClr val="A8A69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27264" y="1655064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827264" y="2048256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827264" y="2441448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827264" y="2834640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827264" y="3227832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827264" y="3621024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827264" y="4014216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827264" y="4407408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827264" y="4800600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27264" y="5193792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571232" y="1243584"/>
            <a:ext cx="3950208" cy="256032"/>
          </a:xfrm>
          <a:prstGeom prst="rect">
            <a:avLst>
              <a:gd name="adj" fmla="val 17857"/>
            </a:avLst>
          </a:prstGeom>
          <a:solidFill>
            <a:srgbClr val="F3CF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827264" y="1682496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b="1" spc="80" kern="0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QTR / AUDIT COPY</a:t>
            </a:r>
            <a:endParaRPr lang="en-US" sz="640" dirty="0"/>
          </a:p>
        </p:txBody>
      </p:sp>
      <p:sp>
        <p:nvSpPr>
          <p:cNvPr id="17" name="Text 15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224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Expansion offset two delayed enterprise decisions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Reconcile opening plan, created, won, expanded, contracted, churned, slipped, and closing result.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F0EEE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3CF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+$180K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movement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E4584C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3CF3D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8" name="Text 26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3CF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TARGETS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4462272"/>
          </a:xfrm>
          <a:prstGeom prst="rect">
            <a:avLst>
              <a:gd name="adj" fmla="val 1157"/>
            </a:avLst>
          </a:prstGeom>
          <a:solidFill>
            <a:srgbClr val="FFFEF8"/>
          </a:solidFill>
          <a:ln w="10160">
            <a:solidFill>
              <a:srgbClr val="A8A69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41832" y="1655064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048256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1832" y="2441448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41832" y="2834640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41832" y="3227832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621024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1832" y="4014216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1832" y="4407408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41832" y="4800600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5193792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85800" y="1243584"/>
            <a:ext cx="3950208" cy="256032"/>
          </a:xfrm>
          <a:prstGeom prst="rect">
            <a:avLst>
              <a:gd name="adj" fmla="val 17857"/>
            </a:avLst>
          </a:prstGeom>
          <a:solidFill>
            <a:srgbClr val="F3CF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41832" y="1682496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b="1" spc="80" kern="0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QTR / AUDIT COPY</a:t>
            </a:r>
            <a:endParaRPr lang="en-US" sz="640" dirty="0"/>
          </a:p>
        </p:txBody>
      </p:sp>
      <p:sp>
        <p:nvSpPr>
          <p:cNvPr id="17" name="Text 15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224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Performance gaps have different operating causes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volume, conversion, size, cycle, retention, and capacity instead of averaging variance.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F0EEE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3CF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causes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variance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3CF3D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E4584C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8" name="Text 26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3CF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PIPELINE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4462272"/>
          </a:xfrm>
          <a:prstGeom prst="rect">
            <a:avLst>
              <a:gd name="adj" fmla="val 1157"/>
            </a:avLst>
          </a:prstGeom>
          <a:solidFill>
            <a:srgbClr val="FFFEF8"/>
          </a:solidFill>
          <a:ln w="10160">
            <a:solidFill>
              <a:srgbClr val="A8A69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27264" y="1655064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827264" y="2048256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827264" y="2441448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827264" y="2834640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827264" y="3227832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827264" y="3621024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827264" y="4014216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827264" y="4407408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827264" y="4800600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27264" y="5193792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571232" y="1243584"/>
            <a:ext cx="3950208" cy="256032"/>
          </a:xfrm>
          <a:prstGeom prst="rect">
            <a:avLst>
              <a:gd name="adj" fmla="val 17857"/>
            </a:avLst>
          </a:prstGeom>
          <a:solidFill>
            <a:srgbClr val="F3CF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827264" y="1682496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b="1" spc="80" kern="0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QTR / AUDIT COPY</a:t>
            </a:r>
            <a:endParaRPr lang="en-US" sz="640" dirty="0"/>
          </a:p>
        </p:txBody>
      </p:sp>
      <p:sp>
        <p:nvSpPr>
          <p:cNvPr id="17" name="Text 15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224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Coverage is sufficient; verified next actions are not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stage, age, conversion, concentration, customer evidence, and risk-adjusted coverage.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F0EEE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3CF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3.2×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coverage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3CF3D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8" name="Text 26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3CF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SEGMENTS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4462272"/>
          </a:xfrm>
          <a:prstGeom prst="rect">
            <a:avLst>
              <a:gd name="adj" fmla="val 1157"/>
            </a:avLst>
          </a:prstGeom>
          <a:solidFill>
            <a:srgbClr val="FFFEF8"/>
          </a:solidFill>
          <a:ln w="10160">
            <a:solidFill>
              <a:srgbClr val="A8A69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41832" y="1655064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048256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1832" y="2441448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41832" y="2834640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41832" y="3227832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621024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1832" y="4014216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1832" y="4407408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41832" y="4800600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5193792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85800" y="1243584"/>
            <a:ext cx="3950208" cy="256032"/>
          </a:xfrm>
          <a:prstGeom prst="rect">
            <a:avLst>
              <a:gd name="adj" fmla="val 17857"/>
            </a:avLst>
          </a:prstGeom>
          <a:solidFill>
            <a:srgbClr val="F3CF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41832" y="1682496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b="1" spc="80" kern="0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QTR / AUDIT COPY</a:t>
            </a:r>
            <a:endParaRPr lang="en-US" sz="640" dirty="0"/>
          </a:p>
        </p:txBody>
      </p:sp>
      <p:sp>
        <p:nvSpPr>
          <p:cNvPr id="17" name="Text 15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224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Mid-market speed leads while enterprise value builds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segments using consistent placeholder revenue, cycle, conversion, expansion, and risk measures.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F0EEE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3CF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groups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same scorecard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E4584C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3CF3D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8" name="Text 26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3CF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FORECAST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4462272"/>
          </a:xfrm>
          <a:prstGeom prst="rect">
            <a:avLst>
              <a:gd name="adj" fmla="val 1157"/>
            </a:avLst>
          </a:prstGeom>
          <a:solidFill>
            <a:srgbClr val="FFFEF8"/>
          </a:solidFill>
          <a:ln w="10160">
            <a:solidFill>
              <a:srgbClr val="A8A69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27264" y="1655064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827264" y="2048256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827264" y="2441448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827264" y="2834640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827264" y="3227832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827264" y="3621024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827264" y="4014216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827264" y="4407408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827264" y="4800600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27264" y="5193792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571232" y="1243584"/>
            <a:ext cx="3950208" cy="256032"/>
          </a:xfrm>
          <a:prstGeom prst="rect">
            <a:avLst>
              <a:gd name="adj" fmla="val 17857"/>
            </a:avLst>
          </a:prstGeom>
          <a:solidFill>
            <a:srgbClr val="F3CF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827264" y="1682496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b="1" spc="80" kern="0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QTR / AUDIT COPY</a:t>
            </a:r>
            <a:endParaRPr lang="en-US" sz="640" dirty="0"/>
          </a:p>
        </p:txBody>
      </p:sp>
      <p:sp>
        <p:nvSpPr>
          <p:cNvPr id="17" name="Text 15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224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Confidence improves when assumptions are visible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commit, upside, downside, close events, dependencies, owners, and update cadence.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F0EEE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3CF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$1.1M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commit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3CF3D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E4584C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8" name="Text 26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3CF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ACTIONS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4462272"/>
          </a:xfrm>
          <a:prstGeom prst="rect">
            <a:avLst>
              <a:gd name="adj" fmla="val 1157"/>
            </a:avLst>
          </a:prstGeom>
          <a:solidFill>
            <a:srgbClr val="FFFEF8"/>
          </a:solidFill>
          <a:ln w="10160">
            <a:solidFill>
              <a:srgbClr val="A8A69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41832" y="1655064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048256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1832" y="2441448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41832" y="2834640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41832" y="3227832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621024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1832" y="4014216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1832" y="4407408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41832" y="4800600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5193792"/>
            <a:ext cx="3438144" cy="0"/>
          </a:xfrm>
          <a:prstGeom prst="line">
            <a:avLst/>
          </a:prstGeom>
          <a:noFill/>
          <a:ln w="8890">
            <a:solidFill>
              <a:srgbClr val="D7D4C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85800" y="1243584"/>
            <a:ext cx="3950208" cy="256032"/>
          </a:xfrm>
          <a:prstGeom prst="rect">
            <a:avLst>
              <a:gd name="adj" fmla="val 17857"/>
            </a:avLst>
          </a:prstGeom>
          <a:solidFill>
            <a:srgbClr val="F3CF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41832" y="1682496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b="1" spc="80" kern="0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QTR / AUDIT COPY</a:t>
            </a:r>
            <a:endParaRPr lang="en-US" sz="640" dirty="0"/>
          </a:p>
        </p:txBody>
      </p:sp>
      <p:sp>
        <p:nvSpPr>
          <p:cNvPr id="17" name="Text 15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224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Convert the review into five owned moves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customer action, owner, support, due date, evidence signal, and next-quarter decision.</a:t>
            </a:r>
            <a:endParaRPr lang="en-US" sz="1270" dirty="0"/>
          </a:p>
        </p:txBody>
      </p:sp>
      <p:sp>
        <p:nvSpPr>
          <p:cNvPr id="19" name="Shape 17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F0EEE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3CF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owners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next-quarter moves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3CF3D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8" name="Text 26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9" name="Text 27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2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Quarterly Sales Review</dc:title>
  <dc:subject>Original editable PowerPoint template</dc:subject>
  <dc:creator>FreeAIPPT</dc:creator>
  <cp:lastModifiedBy>FreeAIPPT</cp:lastModifiedBy>
  <cp:revision>1</cp:revision>
  <dcterms:created xsi:type="dcterms:W3CDTF">2026-09-10T21:32:30Z</dcterms:created>
  <dcterms:modified xsi:type="dcterms:W3CDTF">2026-09-10T21:32:30Z</dcterms:modified>
</cp:coreProperties>
</file>