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CREATIVE PORTFOLIO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the path a reader wants to follow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editorial portfolio for presenting publication context, selected work, reading-system decisions, production practice and collaboration fit.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97496" y="1837944"/>
            <a:ext cx="4023360" cy="35661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232904" y="1636776"/>
            <a:ext cx="4023360" cy="35661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68312" y="1435608"/>
            <a:ext cx="4023360" cy="35661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903720" y="1234440"/>
            <a:ext cx="4023360" cy="35661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903720" y="1234440"/>
            <a:ext cx="365760" cy="35661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98080" y="164592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INTENT</a:t>
            </a:r>
            <a:endParaRPr lang="en-US" sz="3300" dirty="0"/>
          </a:p>
        </p:txBody>
      </p:sp>
      <p:sp>
        <p:nvSpPr>
          <p:cNvPr id="13" name="Shape 1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POSITION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publication is a sequence of reader decisions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kind of reading problem the practice addresses.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principles*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Reader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intended audience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job of the publication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guiding design idea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SELECTED WORK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Curate projects by the reading challenge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the native placeholders with your own permitted work.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projects*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publication and audience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personal responsibility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one useful design decision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CASE EVIDENCE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Show why the reading structure changed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fictional case until approved project evidence is available.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sessions*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 navigation problem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tested editorial move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verified observations and limits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SYSTEM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Hierarchy connects the page to the whole publication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roles of type, spacing and navigation.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layers*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the reader find a starting point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Vary density for the content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Continuity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recurring elements recognizable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PRODUCTION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Carry the editorial idea through delivery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checkpoints from manuscript to final output.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stages*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content and asset permissions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pagination and accessibility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files and handover needs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beautiful page still needs to serve its reader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constraints and the choices they required.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constraints*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within editorial priorities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legibility and navigation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format and budget tradeoffs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309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COLLABORATE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7724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F30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Invite a project with a clear reading purpose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7724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fit, availability and a useful brief request.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F30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opening*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41248" y="2834640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743200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31089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69848" y="3602736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publication work sought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69848" y="4937760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999232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0560" y="2907792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80560" y="2907792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73168" y="327355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Brief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773168" y="3767328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for audience and content scope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73168" y="5102352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3163824"/>
            <a:ext cx="3401568" cy="2651760"/>
          </a:xfrm>
          <a:prstGeom prst="rect">
            <a:avLst/>
          </a:prstGeom>
          <a:solidFill>
            <a:srgbClr val="F1E4D2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83880" y="3072384"/>
            <a:ext cx="3401568" cy="2651760"/>
          </a:xfrm>
          <a:prstGeom prst="rect">
            <a:avLst/>
          </a:prstGeom>
          <a:solidFill>
            <a:srgbClr val="FCF7EF"/>
          </a:solidFill>
          <a:ln w="10160">
            <a:solidFill>
              <a:srgbClr val="3F302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83880" y="3072384"/>
            <a:ext cx="128016" cy="2651760"/>
          </a:xfrm>
          <a:prstGeom prst="rect">
            <a:avLst/>
          </a:prstGeom>
          <a:solidFill>
            <a:srgbClr val="BB66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43814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B66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476488" y="39319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this with your own contact route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476488" y="5266944"/>
            <a:ext cx="2560320" cy="0"/>
          </a:xfrm>
          <a:prstGeom prst="line">
            <a:avLst/>
          </a:prstGeom>
          <a:noFill/>
          <a:ln w="7620">
            <a:solidFill>
              <a:srgbClr val="3F302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F302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F30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Publication Design Portfolio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