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86200" cy="6858000"/>
          </a:xfrm>
          <a:prstGeom prst="rect">
            <a:avLst>
              <a:gd name="adj" fmla="val 1412"/>
            </a:avLst>
          </a:prstGeom>
          <a:solidFill>
            <a:srgbClr val="FF71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63240" y="640080"/>
            <a:ext cx="8183880" cy="5532120"/>
          </a:xfrm>
          <a:prstGeom prst="roundRect">
            <a:avLst>
              <a:gd name="adj" fmla="val 992"/>
            </a:avLst>
          </a:prstGeom>
          <a:solidFill>
            <a:srgbClr val="FCFAF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0352" y="54864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25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PROPOSAL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02920" y="1188720"/>
            <a:ext cx="2468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5200" b="1" dirty="0">
                <a:solidFill>
                  <a:srgbClr val="F5C8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3931920" y="1417320"/>
            <a:ext cx="61264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2424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Project Proposal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3977640" y="2852928"/>
            <a:ext cx="5212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C65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case for action, delivery, and approval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977640" y="4983480"/>
            <a:ext cx="5349240" cy="118872"/>
          </a:xfrm>
          <a:prstGeom prst="rect">
            <a:avLst>
              <a:gd name="adj" fmla="val 46154"/>
            </a:avLst>
          </a:prstGeom>
          <a:solidFill>
            <a:srgbClr val="24242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326880" y="4983480"/>
            <a:ext cx="1371600" cy="118872"/>
          </a:xfrm>
          <a:prstGeom prst="rect">
            <a:avLst>
              <a:gd name="adj" fmla="val 46154"/>
            </a:avLst>
          </a:prstGeom>
          <a:solidFill>
            <a:srgbClr val="FF71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77640" y="5257800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6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 → PLAN → DECISION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/  CONTEXT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847088" cy="4526280"/>
          </a:xfrm>
          <a:prstGeom prst="roundRect">
            <a:avLst>
              <a:gd name="adj" fmla="val 2970"/>
            </a:avLst>
          </a:prstGeom>
          <a:solidFill>
            <a:srgbClr val="FF71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27632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005840" y="25146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063240" y="1325880"/>
            <a:ext cx="7452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24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current process creates avoidable delay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090672" y="2724912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what happens today, who is affected, and why the problem is worth solving now.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09067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38328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61111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4EF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0372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690372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308592" y="468172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days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/  OUTCOME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847088" cy="4526280"/>
          </a:xfrm>
          <a:prstGeom prst="roundRect">
            <a:avLst>
              <a:gd name="adj" fmla="val 2970"/>
            </a:avLst>
          </a:prstGeom>
          <a:solidFill>
            <a:srgbClr val="FF71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27632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005840" y="25146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063240" y="1325880"/>
            <a:ext cx="7452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24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Define success in observable terms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090672" y="2724912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future state and the evidence that will demonstrate meaningful improvement.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09067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38328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61111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4EF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0372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690372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308592" y="468172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−40%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/  APPROACH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847088" cy="4526280"/>
          </a:xfrm>
          <a:prstGeom prst="roundRect">
            <a:avLst>
              <a:gd name="adj" fmla="val 2970"/>
            </a:avLst>
          </a:prstGeom>
          <a:solidFill>
            <a:srgbClr val="FF71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27632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005840" y="25146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APPROACH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063240" y="1325880"/>
            <a:ext cx="7452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24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Deliver value in three controlled stages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090672" y="2724912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 discovery, pilot delivery, and measured rollout with an owner for each stage.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09067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38328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61111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4EF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0372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690372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308592" y="468172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/  SCOPE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847088" cy="4526280"/>
          </a:xfrm>
          <a:prstGeom prst="roundRect">
            <a:avLst>
              <a:gd name="adj" fmla="val 2970"/>
            </a:avLst>
          </a:prstGeom>
          <a:solidFill>
            <a:srgbClr val="FF71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27632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005840" y="25146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SCOPE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063240" y="1325880"/>
            <a:ext cx="7452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24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Make the boundaries explicit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090672" y="2724912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is included, excluded, and which assumptions could change the plan.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09067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38328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61111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4EF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0372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690372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308592" y="468172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outputs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/  TIMELINE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847088" cy="4526280"/>
          </a:xfrm>
          <a:prstGeom prst="roundRect">
            <a:avLst>
              <a:gd name="adj" fmla="val 2970"/>
            </a:avLst>
          </a:prstGeom>
          <a:solidFill>
            <a:srgbClr val="FF71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27632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005840" y="25146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TIMELINE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063240" y="1325880"/>
            <a:ext cx="7452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24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Create decision points, not just dates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090672" y="2724912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milestones to review evidence, resolve dependencies, and authorize the next investment.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09067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38328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61111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4EF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0372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690372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308592" y="468172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wks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 /  INVESTMENT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847088" cy="4526280"/>
          </a:xfrm>
          <a:prstGeom prst="roundRect">
            <a:avLst>
              <a:gd name="adj" fmla="val 2970"/>
            </a:avLst>
          </a:prstGeom>
          <a:solidFill>
            <a:srgbClr val="FF71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27632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005840" y="25146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INVESTMENT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063240" y="1325880"/>
            <a:ext cx="7452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24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Connect cost to delivered value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090672" y="2724912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fixed work, variable costs, contingency, and client responsibilities.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09067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38328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61111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4EF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0372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690372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308592" y="468172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$48K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 /  APPROVAL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1847088" cy="4526280"/>
          </a:xfrm>
          <a:prstGeom prst="roundRect">
            <a:avLst>
              <a:gd name="adj" fmla="val 2970"/>
            </a:avLst>
          </a:prstGeom>
          <a:solidFill>
            <a:srgbClr val="FF713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27632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005840" y="25146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063240" y="1325880"/>
            <a:ext cx="7452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24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End with one clear decision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090672" y="2724912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approver, decision deadline, immediate next step, and materials needed to begin.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09067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38328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611112" y="4041648"/>
            <a:ext cx="3200400" cy="1207008"/>
          </a:xfrm>
          <a:prstGeom prst="roundRect">
            <a:avLst>
              <a:gd name="adj" fmla="val 4545"/>
            </a:avLst>
          </a:prstGeom>
          <a:solidFill>
            <a:srgbClr val="F4EFE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03720" y="434340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6903720" y="470916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308592" y="468172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FF71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 18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424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Proposal</dc:title>
  <dc:subject>Free editable PowerPoint template</dc:subject>
  <dc:creator>FreeAIPPT</dc:creator>
  <cp:lastModifiedBy>FreeAIPPT</cp:lastModifiedBy>
  <cp:revision>1</cp:revision>
  <dcterms:created xsi:type="dcterms:W3CDTF">2026-09-08T03:51:56Z</dcterms:created>
  <dcterms:modified xsi:type="dcterms:W3CDTF">2026-09-08T03:51:56Z</dcterms:modified>
</cp:coreProperties>
</file>