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31520"/>
            <a:ext cx="5760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ROADMAP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1353312"/>
            <a:ext cx="5669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312B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Retire the product without abandoning the job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40080" y="3822192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product retirement roadmap for aligning customer cohorts, replacement readiness, migration gates, support and a reversible closure decision.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40080" y="5532120"/>
            <a:ext cx="5715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DESIGN · EIGHT EDITABLE SLIDES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903720" y="1234440"/>
            <a:ext cx="1005840" cy="4251960"/>
          </a:xfrm>
          <a:prstGeom prst="rect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469880" y="1234440"/>
            <a:ext cx="1005840" cy="4251960"/>
          </a:xfrm>
          <a:prstGeom prst="rect">
            <a:avLst/>
          </a:prstGeom>
          <a:solidFill>
            <a:srgbClr val="B58B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909560" y="1874520"/>
            <a:ext cx="2560320" cy="41148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098280" y="1874520"/>
            <a:ext cx="201168" cy="201168"/>
          </a:xfrm>
          <a:prstGeom prst="ellipse">
            <a:avLst/>
          </a:prstGeom>
          <a:solidFill>
            <a:srgbClr val="312B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909560" y="2606040"/>
            <a:ext cx="2560320" cy="41148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098280" y="2606040"/>
            <a:ext cx="201168" cy="201168"/>
          </a:xfrm>
          <a:prstGeom prst="ellipse">
            <a:avLst/>
          </a:prstGeom>
          <a:solidFill>
            <a:srgbClr val="312B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909560" y="3337560"/>
            <a:ext cx="2560320" cy="41148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098280" y="3337560"/>
            <a:ext cx="201168" cy="201168"/>
          </a:xfrm>
          <a:prstGeom prst="ellipse">
            <a:avLst/>
          </a:prstGeom>
          <a:solidFill>
            <a:srgbClr val="312B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909560" y="4069080"/>
            <a:ext cx="2560320" cy="41148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098280" y="4069080"/>
            <a:ext cx="201168" cy="201168"/>
          </a:xfrm>
          <a:prstGeom prst="ellipse">
            <a:avLst/>
          </a:prstGeom>
          <a:solidFill>
            <a:srgbClr val="312B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12B4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REASON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12B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State why retirement is the responsible product choice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the decision to customer outcomes and operating constraints.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312B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decision*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210312" cy="2834640"/>
          </a:xfrm>
          <a:prstGeom prst="rect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338560" y="3154680"/>
            <a:ext cx="210312" cy="2468880"/>
          </a:xfrm>
          <a:prstGeom prst="rect">
            <a:avLst/>
          </a:prstGeom>
          <a:solidFill>
            <a:srgbClr val="B58B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096512" y="4005072"/>
            <a:ext cx="411480" cy="36576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78992" y="290779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07592" y="322783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Reason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07592" y="372160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product-level tradeoff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307592" y="489204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7534656" y="4005072"/>
            <a:ext cx="411480" cy="36576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17136" y="327355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45736" y="359359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Job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745736" y="408736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the customer need that remains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745736" y="525780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955280" y="290779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83880" y="322783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Boundary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183880" y="372160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capability being retired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183880" y="489204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12B4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COHORTS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12B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Different customers need different migration paths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Segment by dependency and readiness instead of account size alone.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312B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cohorts*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210312" cy="2834640"/>
          </a:xfrm>
          <a:prstGeom prst="rect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338560" y="3154680"/>
            <a:ext cx="210312" cy="2468880"/>
          </a:xfrm>
          <a:prstGeom prst="rect">
            <a:avLst/>
          </a:prstGeom>
          <a:solidFill>
            <a:srgbClr val="B58B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096512" y="4005072"/>
            <a:ext cx="411480" cy="36576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78992" y="290779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07592" y="322783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Usage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07592" y="372160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the workflow still in use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307592" y="489204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7534656" y="4005072"/>
            <a:ext cx="411480" cy="36576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17136" y="327355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45736" y="359359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Dependency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745736" y="408736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data and integration needs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745736" y="525780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955280" y="290779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83880" y="322783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183880" y="372160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a contact for each cohort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183880" y="489204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12B4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READINESS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12B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replacement promise needs observable evidence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illustrative readiness measures and their denominators.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312B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90% target*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210312" cy="2834640"/>
          </a:xfrm>
          <a:prstGeom prst="rect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338560" y="3154680"/>
            <a:ext cx="210312" cy="2468880"/>
          </a:xfrm>
          <a:prstGeom prst="rect">
            <a:avLst/>
          </a:prstGeom>
          <a:solidFill>
            <a:srgbClr val="B58B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096512" y="4005072"/>
            <a:ext cx="411480" cy="36576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78992" y="290779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07592" y="322783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Capability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07592" y="372160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the essential customer task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307592" y="489204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7534656" y="4005072"/>
            <a:ext cx="411480" cy="36576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17136" y="327355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45736" y="359359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745736" y="408736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 the migration record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745736" y="525780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955280" y="290779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83880" y="322783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183880" y="372160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customer confirmation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183880" y="489204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12B4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METHOD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12B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Move one bounded cohort before widening the path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migration process and recovery responsibility.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312B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gates*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210312" cy="2834640"/>
          </a:xfrm>
          <a:prstGeom prst="rect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338560" y="3154680"/>
            <a:ext cx="210312" cy="2468880"/>
          </a:xfrm>
          <a:prstGeom prst="rect">
            <a:avLst/>
          </a:prstGeom>
          <a:solidFill>
            <a:srgbClr val="B58B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096512" y="4005072"/>
            <a:ext cx="411480" cy="36576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78992" y="290779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07592" y="322783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07592" y="372160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mapping and communications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307592" y="489204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7534656" y="4005072"/>
            <a:ext cx="411480" cy="36576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17136" y="327355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45736" y="359359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Migrate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745736" y="408736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documented handover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745736" y="525780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955280" y="290779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83880" y="322783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183880" y="372160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completion before closure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183880" y="489204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12B4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SEQUENCE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12B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Link the calendar to readiness conditions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dates illustrative until dependencies are confirmed.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312B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weeks*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210312" cy="2834640"/>
          </a:xfrm>
          <a:prstGeom prst="rect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338560" y="3154680"/>
            <a:ext cx="210312" cy="2468880"/>
          </a:xfrm>
          <a:prstGeom prst="rect">
            <a:avLst/>
          </a:prstGeom>
          <a:solidFill>
            <a:srgbClr val="B58B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096512" y="4005072"/>
            <a:ext cx="411480" cy="36576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78992" y="290779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07592" y="322783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Notify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07592" y="372160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customers a clear action path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307592" y="489204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7534656" y="4005072"/>
            <a:ext cx="411480" cy="36576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17136" y="327355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45736" y="359359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Transition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745736" y="408736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 cohorts with support coverage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745736" y="525780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955280" y="290779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83880" y="322783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183880" y="372160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unresolved dependencies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183880" y="489204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12B4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RECOVERY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12B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exit plan needs a path for failed migrations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data, contract and support limitations early.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312B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limits*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210312" cy="2834640"/>
          </a:xfrm>
          <a:prstGeom prst="rect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338560" y="3154680"/>
            <a:ext cx="210312" cy="2468880"/>
          </a:xfrm>
          <a:prstGeom prst="rect">
            <a:avLst/>
          </a:prstGeom>
          <a:solidFill>
            <a:srgbClr val="B58B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096512" y="4005072"/>
            <a:ext cx="411480" cy="36576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78992" y="290779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07592" y="322783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Recovery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07592" y="372160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a reversible handover window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307592" y="489204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7534656" y="4005072"/>
            <a:ext cx="411480" cy="36576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17136" y="327355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45736" y="359359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Exceptions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745736" y="408736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unresolved customer needs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745736" y="525780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955280" y="290779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83880" y="322783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Records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183880" y="372160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retention decisions with owners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183880" y="489204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12B4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DECISION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12B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Close only when the customer handover is verified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Specify who can authorize closure and what evidence they need.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418320" y="640080"/>
            <a:ext cx="2103120" cy="594360"/>
          </a:xfrm>
          <a:prstGeom prst="rect">
            <a:avLst/>
          </a:prstGeom>
          <a:solidFill>
            <a:srgbClr val="312B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37192" y="749808"/>
            <a:ext cx="186537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approvers*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210312" cy="2834640"/>
          </a:xfrm>
          <a:prstGeom prst="rect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338560" y="3154680"/>
            <a:ext cx="210312" cy="2468880"/>
          </a:xfrm>
          <a:prstGeom prst="rect">
            <a:avLst/>
          </a:prstGeom>
          <a:solidFill>
            <a:srgbClr val="B58B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096512" y="4005072"/>
            <a:ext cx="411480" cy="36576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78992" y="290779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07592" y="322783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07592" y="372160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cohort and support records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307592" y="489204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7534656" y="4005072"/>
            <a:ext cx="411480" cy="365760"/>
          </a:xfrm>
          <a:prstGeom prst="line">
            <a:avLst/>
          </a:prstGeom>
          <a:noFill/>
          <a:ln w="38100">
            <a:solidFill>
              <a:srgbClr val="765A9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17136" y="327355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45736" y="359359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745736" y="408736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the accountable decision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745736" y="525780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955280" y="2907792"/>
            <a:ext cx="3054096" cy="2423160"/>
          </a:xfrm>
          <a:prstGeom prst="rect">
            <a:avLst/>
          </a:prstGeom>
          <a:solidFill>
            <a:srgbClr val="ECE5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83880" y="3227832"/>
            <a:ext cx="25786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183880" y="3721608"/>
            <a:ext cx="2578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improvements for the next retirement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183880" y="4892040"/>
            <a:ext cx="137160" cy="137160"/>
          </a:xfrm>
          <a:prstGeom prst="ellipse">
            <a:avLst/>
          </a:prstGeom>
          <a:solidFill>
            <a:srgbClr val="765A9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12B4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12B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Product Sunset Migration Roadmap PowerPoint Template</dc:title>
  <dc:subject>Original editable template. All sample figures are illustrative placeholders.</dc:subject>
  <dc:creator>FreeAIPPT</dc:creator>
  <cp:lastModifiedBy>FreeAIPPT</cp:lastModifiedBy>
  <cp:revision>1</cp:revision>
  <dcterms:created xsi:type="dcterms:W3CDTF">2026-10-19T21:37:43Z</dcterms:created>
  <dcterms:modified xsi:type="dcterms:W3CDTF">2026-10-19T21:37:43Z</dcterms:modified>
</cp:coreProperties>
</file>