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 / H2 2026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658368" y="1261872"/>
            <a:ext cx="6949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 Roadmap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85800" y="2468880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5C2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Evidence-led bets across now, next, and later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1298448" y="5212080"/>
            <a:ext cx="1874520" cy="-1554480"/>
          </a:xfrm>
          <a:prstGeom prst="line">
            <a:avLst/>
          </a:prstGeom>
          <a:noFill/>
          <a:ln w="38100">
            <a:solidFill>
              <a:srgbClr val="52627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5840" y="5074920"/>
            <a:ext cx="566928" cy="56692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70432" y="5239512"/>
            <a:ext cx="2377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00" dirty="0"/>
          </a:p>
        </p:txBody>
      </p:sp>
      <p:sp>
        <p:nvSpPr>
          <p:cNvPr id="8" name="Shape 6"/>
          <p:cNvSpPr/>
          <p:nvPr/>
        </p:nvSpPr>
        <p:spPr>
          <a:xfrm>
            <a:off x="3447288" y="4434840"/>
            <a:ext cx="1874520" cy="1554480"/>
          </a:xfrm>
          <a:prstGeom prst="line">
            <a:avLst/>
          </a:prstGeom>
          <a:noFill/>
          <a:ln w="38100">
            <a:solidFill>
              <a:srgbClr val="52627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154680" y="4297680"/>
            <a:ext cx="566928" cy="56692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19272" y="4462272"/>
            <a:ext cx="2377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596128" y="5212080"/>
            <a:ext cx="1874520" cy="-1554480"/>
          </a:xfrm>
          <a:prstGeom prst="line">
            <a:avLst/>
          </a:prstGeom>
          <a:noFill/>
          <a:ln w="38100">
            <a:solidFill>
              <a:srgbClr val="52627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03520" y="5074920"/>
            <a:ext cx="566928" cy="56692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68112" y="5239512"/>
            <a:ext cx="2377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7744968" y="4434840"/>
            <a:ext cx="1874520" cy="1554480"/>
          </a:xfrm>
          <a:prstGeom prst="line">
            <a:avLst/>
          </a:prstGeom>
          <a:noFill/>
          <a:ln w="38100">
            <a:solidFill>
              <a:srgbClr val="52627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52360" y="4297680"/>
            <a:ext cx="566928" cy="56692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16952" y="4462272"/>
            <a:ext cx="2377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601200" y="5074920"/>
            <a:ext cx="566928" cy="56692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65792" y="5239512"/>
            <a:ext cx="2377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713232" y="5925312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NOW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104120" y="5925312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spc="150" kern="0" dirty="0">
                <a:solidFill>
                  <a:srgbClr val="FFB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LATER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/  VISION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07008"/>
            <a:ext cx="6995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Make the core outcome achievable in minutes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78608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the future customer behavior and the durable advantage the product will build.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10642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5074920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3255264" y="4581144"/>
            <a:ext cx="1810512" cy="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26080" y="4416552"/>
            <a:ext cx="658368" cy="65836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3639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40410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74920" y="5074920"/>
            <a:ext cx="658368" cy="65836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8523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223760" y="4416552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3407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326880" y="1325880"/>
            <a:ext cx="1874520" cy="4206240"/>
          </a:xfrm>
          <a:prstGeom prst="roundRect">
            <a:avLst>
              <a:gd name="adj" fmla="val 2927"/>
            </a:avLst>
          </a:prstGeom>
          <a:solidFill>
            <a:srgbClr val="2430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19488" y="1965960"/>
            <a:ext cx="12984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&lt; 5 min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9555480" y="2852928"/>
            <a:ext cx="1417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C1CB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 to first value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674352" y="48006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40" kern="0" dirty="0">
                <a:solidFill>
                  <a:srgbClr val="FFB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2" name="Text 20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/  EVIDENCE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07008"/>
            <a:ext cx="6995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Three signals shape the next bets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78608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Combine behavioral data, customer research, commercial context, and technical learning.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10642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5074920"/>
            <a:ext cx="658368" cy="65836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3255264" y="4581144"/>
            <a:ext cx="1810512" cy="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26080" y="4416552"/>
            <a:ext cx="658368" cy="65836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3639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40410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74920" y="5074920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8523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223760" y="4416552"/>
            <a:ext cx="658368" cy="65836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3407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326880" y="1325880"/>
            <a:ext cx="1874520" cy="4206240"/>
          </a:xfrm>
          <a:prstGeom prst="roundRect">
            <a:avLst>
              <a:gd name="adj" fmla="val 2927"/>
            </a:avLst>
          </a:prstGeom>
          <a:solidFill>
            <a:srgbClr val="2430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19488" y="1965960"/>
            <a:ext cx="12984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signals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9555480" y="2852928"/>
            <a:ext cx="1417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C1CB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 priorities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674352" y="48006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40" kern="0" dirty="0">
                <a:solidFill>
                  <a:srgbClr val="FFB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2" name="Text 20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1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/  THEMES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07008"/>
            <a:ext cx="6995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Organize work around outcomes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78608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small set of strategic themes to connect individual initiatives to customer value.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10642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5074920"/>
            <a:ext cx="658368" cy="65836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3255264" y="4581144"/>
            <a:ext cx="1810512" cy="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26080" y="4416552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3639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40410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74920" y="5074920"/>
            <a:ext cx="658368" cy="65836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8523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223760" y="4416552"/>
            <a:ext cx="658368" cy="65836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3407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326880" y="1325880"/>
            <a:ext cx="1874520" cy="4206240"/>
          </a:xfrm>
          <a:prstGeom prst="roundRect">
            <a:avLst>
              <a:gd name="adj" fmla="val 2927"/>
            </a:avLst>
          </a:prstGeom>
          <a:solidFill>
            <a:srgbClr val="2430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19488" y="1965960"/>
            <a:ext cx="12984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themes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9555480" y="2852928"/>
            <a:ext cx="1417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C1CB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 investment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674352" y="48006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40" kern="0" dirty="0">
                <a:solidFill>
                  <a:srgbClr val="FFB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2" name="Text 20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/  PRIORITIES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07008"/>
            <a:ext cx="6995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Now, next, and later express confidence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78608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sequencing and uncertainty without implying precision the evidence cannot support.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10642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5074920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3255264" y="4581144"/>
            <a:ext cx="1810512" cy="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26080" y="4416552"/>
            <a:ext cx="658368" cy="65836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3639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40410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74920" y="5074920"/>
            <a:ext cx="658368" cy="65836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8523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223760" y="4416552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3407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326880" y="1325880"/>
            <a:ext cx="1874520" cy="4206240"/>
          </a:xfrm>
          <a:prstGeom prst="roundRect">
            <a:avLst>
              <a:gd name="adj" fmla="val 2927"/>
            </a:avLst>
          </a:prstGeom>
          <a:solidFill>
            <a:srgbClr val="2430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19488" y="1965960"/>
            <a:ext cx="12984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horizons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9555480" y="2852928"/>
            <a:ext cx="1417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C1CB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 confidence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674352" y="48006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40" kern="0" dirty="0">
                <a:solidFill>
                  <a:srgbClr val="FFB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2" name="Text 20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/  RELEASES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07008"/>
            <a:ext cx="6995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release has an evidence gate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78608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who receives it, what is learned, how risk is contained, and what unlocks expansion.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10642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5074920"/>
            <a:ext cx="658368" cy="65836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3255264" y="4581144"/>
            <a:ext cx="1810512" cy="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26080" y="4416552"/>
            <a:ext cx="658368" cy="65836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3639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40410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74920" y="5074920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8523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223760" y="4416552"/>
            <a:ext cx="658368" cy="65836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3407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326880" y="1325880"/>
            <a:ext cx="1874520" cy="4206240"/>
          </a:xfrm>
          <a:prstGeom prst="roundRect">
            <a:avLst>
              <a:gd name="adj" fmla="val 2927"/>
            </a:avLst>
          </a:prstGeom>
          <a:solidFill>
            <a:srgbClr val="2430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19488" y="1965960"/>
            <a:ext cx="12984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gates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9555480" y="2852928"/>
            <a:ext cx="1417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C1CB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broad release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674352" y="48006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40" kern="0" dirty="0">
                <a:solidFill>
                  <a:srgbClr val="FFB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2" name="Text 20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 /  DEPENDENCIES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07008"/>
            <a:ext cx="6995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Surface constraints before they become delays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78608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platform, data, policy, go-to-market, and staffing dependencies to owners.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10642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5074920"/>
            <a:ext cx="658368" cy="65836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3255264" y="4581144"/>
            <a:ext cx="1810512" cy="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26080" y="4416552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3639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40410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74920" y="5074920"/>
            <a:ext cx="658368" cy="65836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8523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223760" y="4416552"/>
            <a:ext cx="658368" cy="65836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3407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326880" y="1325880"/>
            <a:ext cx="1874520" cy="4206240"/>
          </a:xfrm>
          <a:prstGeom prst="roundRect">
            <a:avLst>
              <a:gd name="adj" fmla="val 2927"/>
            </a:avLst>
          </a:prstGeom>
          <a:solidFill>
            <a:srgbClr val="2430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19488" y="1965960"/>
            <a:ext cx="12984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links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9555480" y="2852928"/>
            <a:ext cx="1417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C1CB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 owners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674352" y="48006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40" kern="0" dirty="0">
                <a:solidFill>
                  <a:srgbClr val="FFB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2" name="Text 20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1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 /  MEASURES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3A485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07008"/>
            <a:ext cx="6995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Review outcomes and make the next decision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685800" y="2578608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5C2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adoption, customer value, quality, reliability, and the next milestone.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10642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5074920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8755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3255264" y="4581144"/>
            <a:ext cx="1810512" cy="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26080" y="4416552"/>
            <a:ext cx="658368" cy="658368"/>
          </a:xfrm>
          <a:prstGeom prst="ellipse">
            <a:avLst/>
          </a:prstGeom>
          <a:solidFill>
            <a:srgbClr val="FFB8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3639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404104" y="5239512"/>
            <a:ext cx="1810512" cy="-1307592"/>
          </a:xfrm>
          <a:prstGeom prst="line">
            <a:avLst/>
          </a:prstGeom>
          <a:noFill/>
          <a:ln w="38100">
            <a:solidFill>
              <a:srgbClr val="5061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74920" y="5074920"/>
            <a:ext cx="658368" cy="658368"/>
          </a:xfrm>
          <a:prstGeom prst="ellipse">
            <a:avLst/>
          </a:prstGeom>
          <a:solidFill>
            <a:srgbClr val="48D9D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85232" y="5294376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223760" y="4416552"/>
            <a:ext cx="658368" cy="658368"/>
          </a:xfrm>
          <a:prstGeom prst="ellipse">
            <a:avLst/>
          </a:prstGeom>
          <a:solidFill>
            <a:srgbClr val="C8F04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34072" y="4636008"/>
            <a:ext cx="2286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11A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326880" y="1325880"/>
            <a:ext cx="1874520" cy="4206240"/>
          </a:xfrm>
          <a:prstGeom prst="roundRect">
            <a:avLst>
              <a:gd name="adj" fmla="val 2927"/>
            </a:avLst>
          </a:prstGeom>
          <a:solidFill>
            <a:srgbClr val="2430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19488" y="1965960"/>
            <a:ext cx="12984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48D9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KPIs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9555480" y="2852928"/>
            <a:ext cx="1417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C1CB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reviewed monthly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674352" y="48006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spc="140" kern="0" dirty="0">
                <a:solidFill>
                  <a:srgbClr val="FFB8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22" name="Text 20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7180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Roadmap</dc:title>
  <dc:subject>Free editable PowerPoint template</dc:subject>
  <dc:creator>FreeAIPPT</dc:creator>
  <cp:lastModifiedBy>FreeAIPPT</cp:lastModifiedBy>
  <cp:revision>1</cp:revision>
  <dcterms:created xsi:type="dcterms:W3CDTF">2026-09-08T03:51:56Z</dcterms:created>
  <dcterms:modified xsi:type="dcterms:W3CDTF">2026-09-08T03:51:56Z</dcterms:modified>
</cp:coreProperties>
</file>