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731520"/>
            <a:ext cx="5760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COMPANY PROFILE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353312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2632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complex services easier to use and run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40080" y="3822192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service design consultancy profile for explaining client fit, capabilities, project evidence, delivery practice and the first engagement.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5532120"/>
            <a:ext cx="5715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DESIGN · EIGHT EDITABLE SLIDES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269480" y="1783080"/>
            <a:ext cx="4206240" cy="3611880"/>
          </a:xfrm>
          <a:prstGeom prst="rect">
            <a:avLst/>
          </a:prstGeom>
          <a:solidFill>
            <a:srgbClr val="E3E7EC"/>
          </a:solidFill>
          <a:ln w="10160">
            <a:solidFill>
              <a:srgbClr val="355C8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269480" y="1783080"/>
            <a:ext cx="128016" cy="3611880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086600" y="1508760"/>
            <a:ext cx="4206240" cy="3611880"/>
          </a:xfrm>
          <a:prstGeom prst="rect">
            <a:avLst/>
          </a:prstGeom>
          <a:solidFill>
            <a:srgbClr val="E3E7EC"/>
          </a:solidFill>
          <a:ln w="10160">
            <a:solidFill>
              <a:srgbClr val="355C8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86600" y="1508760"/>
            <a:ext cx="128016" cy="3611880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903720" y="1234440"/>
            <a:ext cx="4206240" cy="3611880"/>
          </a:xfrm>
          <a:prstGeom prst="rect">
            <a:avLst/>
          </a:prstGeom>
          <a:solidFill>
            <a:srgbClr val="FFFFFF"/>
          </a:solidFill>
          <a:ln w="10160">
            <a:solidFill>
              <a:srgbClr val="355C8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903720" y="1234440"/>
            <a:ext cx="128016" cy="3611880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0" y="1691640"/>
            <a:ext cx="3657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DOSSIER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7315200" y="3611880"/>
            <a:ext cx="3566160" cy="0"/>
          </a:xfrm>
          <a:prstGeom prst="line">
            <a:avLst/>
          </a:prstGeom>
          <a:noFill/>
          <a:ln w="15240">
            <a:solidFill>
              <a:srgbClr val="355C8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315200" y="3858768"/>
            <a:ext cx="3429000" cy="0"/>
          </a:xfrm>
          <a:prstGeom prst="line">
            <a:avLst/>
          </a:prstGeom>
          <a:noFill/>
          <a:ln w="15240">
            <a:solidFill>
              <a:srgbClr val="355C8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0" y="4105656"/>
            <a:ext cx="3291840" cy="0"/>
          </a:xfrm>
          <a:prstGeom prst="line">
            <a:avLst/>
          </a:prstGeom>
          <a:noFill/>
          <a:ln w="15240">
            <a:solidFill>
              <a:srgbClr val="355C8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0" y="4352544"/>
            <a:ext cx="3154680" cy="0"/>
          </a:xfrm>
          <a:prstGeom prst="line">
            <a:avLst/>
          </a:prstGeom>
          <a:noFill/>
          <a:ln w="15240">
            <a:solidFill>
              <a:srgbClr val="355C8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23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309360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CONTEXT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3152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2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Clients need a clearer service before another interface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3152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situations where the practice can help.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64040" y="640080"/>
            <a:ext cx="2011680" cy="594360"/>
          </a:xfrm>
          <a:prstGeom prst="rect">
            <a:avLst/>
          </a:prstGeom>
          <a:solidFill>
            <a:srgbClr val="2632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82912" y="749808"/>
            <a:ext cx="17739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situations*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1520" y="2743200"/>
            <a:ext cx="10561320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2743200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2926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383280" y="286207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a fragmented customer journey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32688" y="3675888"/>
            <a:ext cx="10360152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2688" y="3675888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52728" y="38587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584448" y="3794760"/>
            <a:ext cx="7114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operational friction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133856" y="4608576"/>
            <a:ext cx="10158984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33856" y="4608576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53896" y="479145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3785616" y="4727448"/>
            <a:ext cx="69128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boundaries for the engagement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23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309360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CAPABILITY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3152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2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Connect research, service design and implementation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3152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value of each capability in plain language.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64040" y="640080"/>
            <a:ext cx="2011680" cy="594360"/>
          </a:xfrm>
          <a:prstGeom prst="rect">
            <a:avLst/>
          </a:prstGeom>
          <a:solidFill>
            <a:srgbClr val="2632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82912" y="749808"/>
            <a:ext cx="17739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disciplines*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1520" y="2743200"/>
            <a:ext cx="10561320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2743200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2926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383280" y="286207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the people and constraints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32688" y="3675888"/>
            <a:ext cx="10360152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2688" y="3675888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52728" y="38587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584448" y="3794760"/>
            <a:ext cx="7114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an end-to-end service concept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133856" y="4608576"/>
            <a:ext cx="10158984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33856" y="4608576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53896" y="479145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Enable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3785616" y="4727448"/>
            <a:ext cx="69128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 teams adopt the new practice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23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309360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CASE EVIDENCE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3152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2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Show one decision that changed the project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3152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 the fictional case with permissioned evidence.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64040" y="640080"/>
            <a:ext cx="2011680" cy="594360"/>
          </a:xfrm>
          <a:prstGeom prst="rect">
            <a:avLst/>
          </a:prstGeom>
          <a:solidFill>
            <a:srgbClr val="2632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82912" y="749808"/>
            <a:ext cx="17739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sessions*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1520" y="2743200"/>
            <a:ext cx="10561320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2743200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2926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383280" y="286207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initial service question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32688" y="3675888"/>
            <a:ext cx="10360152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2688" y="3675888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52728" y="38587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584448" y="3794760"/>
            <a:ext cx="7114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team work from partner work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133856" y="4608576"/>
            <a:ext cx="10158984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33856" y="4608576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53896" y="479145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3785616" y="4727448"/>
            <a:ext cx="69128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a verified decision and its limit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23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309360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PRACTICE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3152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2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Work through shared decisions and usable artefacts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3152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how a client participates in the engagement.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64040" y="640080"/>
            <a:ext cx="2011680" cy="594360"/>
          </a:xfrm>
          <a:prstGeom prst="rect">
            <a:avLst/>
          </a:prstGeom>
          <a:solidFill>
            <a:srgbClr val="2632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82912" y="749808"/>
            <a:ext cx="17739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checkpoints*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1520" y="2743200"/>
            <a:ext cx="10561320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2743200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2926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383280" y="286207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 the question and evidence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32688" y="3675888"/>
            <a:ext cx="10360152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2688" y="3675888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52728" y="38587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584448" y="3794760"/>
            <a:ext cx="7114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alternatives with users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133856" y="4608576"/>
            <a:ext cx="10158984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33856" y="4608576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53896" y="479145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Resolve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3785616" y="4727448"/>
            <a:ext cx="69128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the choice and next owner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23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309360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TEAM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3152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2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Match the engagement to the required skills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3152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how the working team is formed.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64040" y="640080"/>
            <a:ext cx="2011680" cy="594360"/>
          </a:xfrm>
          <a:prstGeom prst="rect">
            <a:avLst/>
          </a:prstGeom>
          <a:solidFill>
            <a:srgbClr val="2632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82912" y="749808"/>
            <a:ext cx="17739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people*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1520" y="2743200"/>
            <a:ext cx="10561320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2743200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2926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Lead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383280" y="286207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accountable client contact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32688" y="3675888"/>
            <a:ext cx="10360152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2688" y="3675888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52728" y="38587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Specialists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584448" y="3794760"/>
            <a:ext cx="7114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relevant skill coverage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133856" y="4608576"/>
            <a:ext cx="10158984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33856" y="4608576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53896" y="479145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3785616" y="4727448"/>
            <a:ext cx="69128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Clarify external responsibilities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23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309360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ASSURANCE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3152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2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Credibility depends on clear limits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3152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confidentiality, accessibility and review practices.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64040" y="640080"/>
            <a:ext cx="2011680" cy="594360"/>
          </a:xfrm>
          <a:prstGeom prst="rect">
            <a:avLst/>
          </a:prstGeom>
          <a:solidFill>
            <a:srgbClr val="2632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82912" y="749808"/>
            <a:ext cx="17739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safeguards*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1520" y="2743200"/>
            <a:ext cx="10561320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2743200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2926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Permission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383280" y="286207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approved client material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32688" y="3675888"/>
            <a:ext cx="10360152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2688" y="3675888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52728" y="38587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584448" y="3794760"/>
            <a:ext cx="7114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participation barriers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133856" y="4608576"/>
            <a:ext cx="10158984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33856" y="4608576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53896" y="479145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Scope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3785616" y="4727448"/>
            <a:ext cx="69128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dependencies and exclusions visible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23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309360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CONTACT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3152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2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Begin with one service question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3152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a scoped conversation with a useful preparation request.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64040" y="640080"/>
            <a:ext cx="2011680" cy="594360"/>
          </a:xfrm>
          <a:prstGeom prst="rect">
            <a:avLst/>
          </a:prstGeom>
          <a:solidFill>
            <a:srgbClr val="2632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82912" y="749808"/>
            <a:ext cx="17739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minutes*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1520" y="2743200"/>
            <a:ext cx="10561320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2743200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2926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383280" y="286207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the current service challenge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32688" y="3675888"/>
            <a:ext cx="10360152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2688" y="3675888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52728" y="38587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584448" y="3794760"/>
            <a:ext cx="7114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constraints and decision timing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133856" y="4608576"/>
            <a:ext cx="10158984" cy="813816"/>
          </a:xfrm>
          <a:prstGeom prst="rect">
            <a:avLst/>
          </a:prstGeom>
          <a:solidFill>
            <a:srgbClr val="FFFFFF"/>
          </a:solidFill>
          <a:ln w="10160">
            <a:solidFill>
              <a:srgbClr val="E3E7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33856" y="4608576"/>
            <a:ext cx="118872" cy="813816"/>
          </a:xfrm>
          <a:prstGeom prst="rect">
            <a:avLst/>
          </a:prstGeom>
          <a:solidFill>
            <a:srgbClr val="355C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53896" y="479145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55C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3785616" y="4727448"/>
            <a:ext cx="69128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a small next engagement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23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Practice Dossier Consultancy Profile PowerPoint Template</dc:title>
  <dc:subject>Original editable template. All sample figures are illustrative placeholders.</dc:subject>
  <dc:creator>FreeAIPPT</dc:creator>
  <cp:lastModifiedBy>FreeAIPPT</cp:lastModifiedBy>
  <cp:revision>1</cp:revision>
  <dcterms:created xsi:type="dcterms:W3CDTF">2026-10-19T21:37:43Z</dcterms:created>
  <dcterms:modified xsi:type="dcterms:W3CDTF">2026-10-19T21:37:43Z</dcterms:modified>
</cp:coreProperties>
</file>