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Modernize the service without losing the service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9C4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outcome-led roadmap for boundaries, migration waves, dependencies, readiness, risks, and review decisions.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oundRect">
            <a:avLst>
              <a:gd name="adj" fmla="val 971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04888" y="1188720"/>
            <a:ext cx="4069080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51776" y="1353312"/>
            <a:ext cx="3575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8" name="Shape 6"/>
          <p:cNvSpPr/>
          <p:nvPr/>
        </p:nvSpPr>
        <p:spPr>
          <a:xfrm>
            <a:off x="7306056" y="1810512"/>
            <a:ext cx="366674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52944" y="1975104"/>
            <a:ext cx="3575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7104888" y="2432304"/>
            <a:ext cx="4069080" cy="438912"/>
          </a:xfrm>
          <a:prstGeom prst="roundRect">
            <a:avLst>
              <a:gd name="adj" fmla="val 10417"/>
            </a:avLst>
          </a:prstGeom>
          <a:solidFill>
            <a:srgbClr val="51B9B3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51776" y="2596896"/>
            <a:ext cx="3575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7306056" y="3054096"/>
            <a:ext cx="366674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2944" y="3218688"/>
            <a:ext cx="3575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4" name="Shape 12"/>
          <p:cNvSpPr/>
          <p:nvPr/>
        </p:nvSpPr>
        <p:spPr>
          <a:xfrm>
            <a:off x="7104888" y="3675888"/>
            <a:ext cx="406908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51776" y="3840480"/>
            <a:ext cx="3575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7242048" y="5641848"/>
            <a:ext cx="379476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OUTCOME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 the customer behavior while the platform changes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51B9B3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service, user, critical moment, quality, reliability, business value, and guardrail.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99.9%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objective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BOUNDARY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the stack around responsibilities and interfaces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experience, services, data, identity, infrastructure, operations, suppliers, and exclusions.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THEMES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modernization around operating outcomes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51B9B3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reliability, delivery speed, observability, security, cost, maintainability, and developer experience.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themes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before projects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WAVES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Migration waves reduce consequence before increasing scale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51B9B3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discover, isolate, prove, migrate, observe, expand, decommission, and learn.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WINDOWS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Dependencies need owned windows and fallback paths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51B9B3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data, identity, vendor, release, policy, staffing, freeze, and rollback dependencies.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links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handoffs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READY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release gate checks service readiness—not code completion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51B9B3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value, performance, reliability, security, observability, support, rollback, and communication.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2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REVIEW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Continue only when evidence improves the risk position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2057400"/>
            <a:ext cx="7315200" cy="3840480"/>
          </a:xfrm>
          <a:prstGeom prst="roundRect">
            <a:avLst>
              <a:gd name="adj" fmla="val 1190"/>
            </a:avLst>
          </a:prstGeom>
          <a:solidFill>
            <a:srgbClr val="1823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386584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61288" y="2551176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15568" y="3008376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62456" y="3172968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914400" y="3630168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F28A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61288" y="3794760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82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115568" y="4251960"/>
            <a:ext cx="6272784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62456" y="4416552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914400" y="4873752"/>
            <a:ext cx="6675120" cy="438912"/>
          </a:xfrm>
          <a:prstGeom prst="roundRect">
            <a:avLst>
              <a:gd name="adj" fmla="val 10417"/>
            </a:avLst>
          </a:prstGeom>
          <a:solidFill>
            <a:srgbClr val="2B3B47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61288" y="5038344"/>
            <a:ext cx="6181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1051560" y="5513832"/>
            <a:ext cx="6400800" cy="0"/>
          </a:xfrm>
          <a:prstGeom prst="line">
            <a:avLst/>
          </a:prstGeom>
          <a:noFill/>
          <a:ln w="25400">
            <a:solidFill>
              <a:srgbClr val="E8C6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47888" y="2212848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placeholder service measures, incidents, delivery, cost, adoption, residual risk, and next decision.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8247888" y="3840480"/>
            <a:ext cx="2743200" cy="1143000"/>
          </a:xfrm>
          <a:prstGeom prst="roundRect">
            <a:avLst>
              <a:gd name="adj" fmla="val 4000"/>
            </a:avLst>
          </a:prstGeom>
          <a:solidFill>
            <a:srgbClr val="2B39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85632" y="40965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28A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days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03920" y="4590288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cadence</a:t>
            </a:r>
            <a:endParaRPr lang="en-US" sz="680" dirty="0"/>
          </a:p>
        </p:txBody>
      </p:sp>
      <p:sp>
        <p:nvSpPr>
          <p:cNvPr id="20" name="Text 18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Platform Modernization Roadmap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