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F7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a sharp signal into a repeatable orbit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founder story connecting friction, product, evidence, market entry, economics, risk, and the ask.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0" y="141732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0" y="276148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06640" y="253288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52560" y="410565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412480" y="387705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0" y="142646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0" y="119786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60920" y="277063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20840" y="254203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66760" y="411480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26680" y="388620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72600" y="143560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32520" y="120700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78440" y="277977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738360" y="255117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96174" y="2511857"/>
            <a:ext cx="2192731" cy="1834286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540142" y="2255825"/>
            <a:ext cx="2704795" cy="2346350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84110" y="1999793"/>
            <a:ext cx="3216859" cy="2858414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43696" y="321320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DCEB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FRICTION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costly moment keeps repeating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26464" y="306324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32304" y="440740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2224" y="417880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8144" y="328269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98064" y="305409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43984" y="462686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03904" y="439826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49824" y="350215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9744" y="327355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55664" y="484632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15584" y="461772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17904" y="372160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7824" y="349300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23744" y="506577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883664" y="483717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user, trigger, workaround, and consequence.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moment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PRODUCT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focused loop creates momentum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91056" y="338328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96896" y="472744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56816" y="449884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02736" y="360273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62656" y="337413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08576" y="494690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68496" y="471830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14416" y="382219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74336" y="359359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20256" y="516636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80176" y="493776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82496" y="404164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2416" y="381304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88336" y="291693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256" y="268833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product action, outcome, and deliberate boundary.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moves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SIGNAL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Early proof is a question with a measure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61872" y="370332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67712" y="504748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27632" y="481888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73552" y="392277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33472" y="369417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79806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9312" y="256946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285232" y="414223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45152" y="391363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91072" y="301752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50992" y="278892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53312" y="436168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" y="413308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359152" y="323697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9072" y="300837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illustrative discovery and what would change your mind.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 tests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ENGINE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loop compounds through use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26464" y="402336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32304" y="289864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2224" y="267004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8144" y="424281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98064" y="401421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43984" y="311810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03904" y="288950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49824" y="446227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9744" y="423367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55664" y="333756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15584" y="310896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17904" y="468172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7824" y="445312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23744" y="355701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883664" y="332841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acquisition, activation, value, retention, and learning.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nodes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ENTRY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 one beachhead before expanding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91056" y="434340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96896" y="321868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56816" y="299008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02736" y="456285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62656" y="433425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08576" y="343814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68496" y="320954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14416" y="478231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74336" y="455371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20256" y="365760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80176" y="342900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82496" y="500176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2416" y="477316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88336" y="387705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256" y="364845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segment, channel, partner, launch rhythm, and gate.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days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ECONOMICS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Healthy growth needs visible unit logic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61872" y="466344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67712" y="353872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27632" y="331012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73552" y="488289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33472" y="465429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375818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9312" y="352958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285232" y="510235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45152" y="487375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91072" y="397764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50992" y="374904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53312" y="285292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" y="262432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359152" y="419709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9072" y="396849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placeholder price, cost, margin, runway, and sensitivities.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2.4x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9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ASK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Raise to reach the next proof point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26464" y="4983480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32304" y="3858768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2224" y="363016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8144" y="5202936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98064" y="497433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43984" y="4078224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03904" y="3849624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49824" y="2953512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9744" y="2724912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55664" y="4297680"/>
            <a:ext cx="310896" cy="310896"/>
          </a:xfrm>
          <a:prstGeom prst="ellipse">
            <a:avLst/>
          </a:prstGeom>
          <a:solidFill>
            <a:srgbClr val="F7C8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15584" y="4069080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17904" y="3172968"/>
            <a:ext cx="164592" cy="164592"/>
          </a:xfrm>
          <a:prstGeom prst="ellipse">
            <a:avLst/>
          </a:prstGeom>
          <a:solidFill>
            <a:srgbClr val="FF76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7824" y="2944368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23744" y="4517136"/>
            <a:ext cx="237744" cy="237744"/>
          </a:xfrm>
          <a:prstGeom prst="ellipse">
            <a:avLst/>
          </a:prstGeom>
          <a:solidFill>
            <a:srgbClr val="79D0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883664" y="4288536"/>
            <a:ext cx="640080" cy="228600"/>
          </a:xfrm>
          <a:prstGeom prst="line">
            <a:avLst/>
          </a:prstGeom>
          <a:noFill/>
          <a:ln w="10160">
            <a:solidFill>
              <a:srgbClr val="DC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44445" y="3324758"/>
            <a:ext cx="3178454" cy="1305763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F76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88413" y="3068726"/>
            <a:ext cx="3690518" cy="1817827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79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32381" y="2812694"/>
            <a:ext cx="4202582" cy="2329891"/>
          </a:xfrm>
          <a:prstGeom prst="ellipse">
            <a:avLst/>
          </a:prstGeom>
          <a:solidFill>
            <a:srgbClr val="111D35">
              <a:alpha val="0"/>
            </a:srgbClr>
          </a:solidFill>
          <a:ln w="19050">
            <a:solidFill>
              <a:srgbClr val="F7C8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8009" y="3824021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illustrative use of funds, milestones, owner, and meeting ask.</a:t>
            </a:r>
            <a:endParaRPr lang="en-US" sz="1210" dirty="0"/>
          </a:p>
        </p:txBody>
      </p:sp>
      <p:sp>
        <p:nvSpPr>
          <p:cNvPr id="26" name="Shape 24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$1.2M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11D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Orbit Signal Startup Pitch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