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94360" y="566928"/>
            <a:ext cx="5074920" cy="5394960"/>
          </a:xfrm>
          <a:prstGeom prst="rect">
            <a:avLst/>
          </a:prstGeom>
          <a:solidFill>
            <a:srgbClr val="15171A">
              <a:alpha val="92000"/>
            </a:srgbClr>
          </a:solidFill>
          <a:ln w="1651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68680" y="896112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PRODUCT ROADMAP · HORIZON 03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50392" y="1389888"/>
            <a:ext cx="44805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Sequence learning before promising dates</a:t>
            </a:r>
            <a:endParaRPr lang="en-US" sz="3100" dirty="0"/>
          </a:p>
        </p:txBody>
      </p:sp>
      <p:sp>
        <p:nvSpPr>
          <p:cNvPr id="22" name="Text 20"/>
          <p:cNvSpPr/>
          <p:nvPr/>
        </p:nvSpPr>
        <p:spPr>
          <a:xfrm>
            <a:off x="868680" y="3703320"/>
            <a:ext cx="41605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140" dirty="0">
                <a:solidFill>
                  <a:srgbClr val="CFD8D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strategy-led roadmap connecting customer opportunities, product bets, release gates, dependencies, measures and the next portfolio review.</a:t>
            </a:r>
            <a:endParaRPr lang="en-US" sz="11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OUTCOME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 customer outcome anchors the roadmap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behavior to change, audience, current baseline, desired direction and strategic boundary.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+15%*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62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OPPORTUNITIES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reveals three moments worth exploring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observed friction, frequency, consequence and confidence without jumping to features.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moments*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BETS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Each bet pairs a mechanism with a learning question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intervention, expected behavior, risk, owner and falsifiable signal.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bets*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6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SEQUENCE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Now, next and later communicate confidence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Place bets by evidence, dependency and reversibility instead of false calendar precision.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horizons*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RELEASES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release has a gate and a rollback path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cohort, capability, quality threshold, learning window and condition for expansion.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gates*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DEPENDENCIES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Surface constraints while choices remain flexible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 platform, data, policy, commercial and staffing links to accountable owners.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 links*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7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5171A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594360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22376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NOW</a:t>
            </a:r>
            <a:endParaRPr lang="en-US" sz="580" dirty="0"/>
          </a:p>
        </p:txBody>
      </p:sp>
      <p:sp>
        <p:nvSpPr>
          <p:cNvPr id="5" name="Shape 3"/>
          <p:cNvSpPr/>
          <p:nvPr/>
        </p:nvSpPr>
        <p:spPr>
          <a:xfrm>
            <a:off x="502920" y="11430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02920" y="28194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02920" y="44958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262018" y="411480"/>
            <a:ext cx="0" cy="6035040"/>
          </a:xfrm>
          <a:prstGeom prst="line">
            <a:avLst/>
          </a:prstGeom>
          <a:noFill/>
          <a:ln w="38100">
            <a:solidFill>
              <a:srgbClr val="FF704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390034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</a:t>
            </a:r>
            <a:endParaRPr lang="en-US" sz="580" dirty="0"/>
          </a:p>
        </p:txBody>
      </p:sp>
      <p:sp>
        <p:nvSpPr>
          <p:cNvPr id="10" name="Shape 8"/>
          <p:cNvSpPr/>
          <p:nvPr/>
        </p:nvSpPr>
        <p:spPr>
          <a:xfrm>
            <a:off x="4170578" y="11430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170578" y="28194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170578" y="44958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29677" y="411480"/>
            <a:ext cx="0" cy="6035040"/>
          </a:xfrm>
          <a:prstGeom prst="line">
            <a:avLst/>
          </a:prstGeom>
          <a:noFill/>
          <a:ln w="13970">
            <a:solidFill>
              <a:srgbClr val="55585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057693" y="411480"/>
            <a:ext cx="594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80" b="1" dirty="0">
                <a:solidFill>
                  <a:srgbClr val="B7BAB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LATER</a:t>
            </a:r>
            <a:endParaRPr lang="en-US" sz="580" dirty="0"/>
          </a:p>
        </p:txBody>
      </p:sp>
      <p:sp>
        <p:nvSpPr>
          <p:cNvPr id="15" name="Shape 13"/>
          <p:cNvSpPr/>
          <p:nvPr/>
        </p:nvSpPr>
        <p:spPr>
          <a:xfrm>
            <a:off x="7838237" y="1143000"/>
            <a:ext cx="201168" cy="201168"/>
          </a:xfrm>
          <a:prstGeom prst="ellipse">
            <a:avLst/>
          </a:prstGeom>
          <a:solidFill>
            <a:srgbClr val="58A6E7"/>
          </a:solidFill>
          <a:ln w="12700">
            <a:solidFill>
              <a:srgbClr val="58A6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838237" y="2819400"/>
            <a:ext cx="201168" cy="201168"/>
          </a:xfrm>
          <a:prstGeom prst="ellipse">
            <a:avLst/>
          </a:prstGeom>
          <a:solidFill>
            <a:srgbClr val="FF7048"/>
          </a:solidFill>
          <a:ln w="12700">
            <a:solidFill>
              <a:srgbClr val="FF704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838237" y="4495800"/>
            <a:ext cx="201168" cy="201168"/>
          </a:xfrm>
          <a:prstGeom prst="ellipse">
            <a:avLst/>
          </a:prstGeom>
          <a:solidFill>
            <a:srgbClr val="B6D94C"/>
          </a:solidFill>
          <a:ln w="12700">
            <a:solidFill>
              <a:srgbClr val="B6D94C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" y="6446520"/>
            <a:ext cx="11460175" cy="0"/>
          </a:xfrm>
          <a:prstGeom prst="line">
            <a:avLst/>
          </a:prstGeom>
          <a:noFill/>
          <a:ln w="8890">
            <a:solidFill>
              <a:srgbClr val="777A7D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66928" y="530352"/>
            <a:ext cx="5257800" cy="5413248"/>
          </a:xfrm>
          <a:prstGeom prst="rect">
            <a:avLst/>
          </a:prstGeom>
          <a:solidFill>
            <a:srgbClr val="15171A">
              <a:alpha val="93000"/>
            </a:srgbClr>
          </a:solidFill>
          <a:ln w="15240">
            <a:solidFill>
              <a:srgbClr val="FF704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41248" y="841248"/>
            <a:ext cx="4297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REVIEW</a:t>
            </a:r>
            <a:endParaRPr lang="en-US" sz="660" dirty="0"/>
          </a:p>
        </p:txBody>
      </p:sp>
      <p:sp>
        <p:nvSpPr>
          <p:cNvPr id="21" name="Text 19"/>
          <p:cNvSpPr/>
          <p:nvPr/>
        </p:nvSpPr>
        <p:spPr>
          <a:xfrm>
            <a:off x="822960" y="1261872"/>
            <a:ext cx="4526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1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Reallocate based on outcomes, not activity</a:t>
            </a:r>
            <a:endParaRPr lang="en-US" sz="2150" dirty="0"/>
          </a:p>
        </p:txBody>
      </p:sp>
      <p:sp>
        <p:nvSpPr>
          <p:cNvPr id="22" name="Text 20"/>
          <p:cNvSpPr/>
          <p:nvPr/>
        </p:nvSpPr>
        <p:spPr>
          <a:xfrm>
            <a:off x="841248" y="3218688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80" dirty="0">
                <a:solidFill>
                  <a:srgbClr val="CBD4D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Close with measures, evidence date, decisions available and the owner of the next review.</a:t>
            </a:r>
            <a:endParaRPr lang="en-US" sz="1080" dirty="0"/>
          </a:p>
        </p:txBody>
      </p:sp>
      <p:sp>
        <p:nvSpPr>
          <p:cNvPr id="23" name="Text 21"/>
          <p:cNvSpPr/>
          <p:nvPr/>
        </p:nvSpPr>
        <p:spPr>
          <a:xfrm>
            <a:off x="841248" y="461772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100" b="1" dirty="0">
                <a:solidFill>
                  <a:srgbClr val="FF704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days*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859536" y="5084064"/>
            <a:ext cx="2331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660" b="1" spc="11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 PLACEHOLDER</a:t>
            </a:r>
            <a:endParaRPr lang="en-US" sz="660" dirty="0"/>
          </a:p>
        </p:txBody>
      </p:sp>
      <p:sp>
        <p:nvSpPr>
          <p:cNvPr id="25" name="Text 23"/>
          <p:cNvSpPr/>
          <p:nvPr/>
        </p:nvSpPr>
        <p:spPr>
          <a:xfrm>
            <a:off x="502920" y="6492240"/>
            <a:ext cx="3931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560" b="1" spc="70" kern="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EDITABLE TEMPLATE</a:t>
            </a:r>
            <a:endParaRPr lang="en-US" sz="560" dirty="0"/>
          </a:p>
        </p:txBody>
      </p:sp>
      <p:sp>
        <p:nvSpPr>
          <p:cNvPr id="26" name="Text 24"/>
          <p:cNvSpPr/>
          <p:nvPr/>
        </p:nvSpPr>
        <p:spPr>
          <a:xfrm>
            <a:off x="11155680" y="6473952"/>
            <a:ext cx="5029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6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Opportunity Horizon Roadmap</dc:title>
  <dc:subject>Original editable PowerPoint template</dc:subject>
  <dc:creator>FreeAIPPT</dc:creator>
  <cp:lastModifiedBy>FreeAIPPT</cp:lastModifiedBy>
  <cp:revision>1</cp:revision>
  <dcterms:created xsi:type="dcterms:W3CDTF">2026-10-19T14:57:53Z</dcterms:created>
  <dcterms:modified xsi:type="dcterms:W3CDTF">2026-10-19T14:57:53Z</dcterms:modified>
</cp:coreProperties>
</file>