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657600" cy="6858000"/>
          </a:xfrm>
          <a:prstGeom prst="rect">
            <a:avLst/>
          </a:prstGeom>
          <a:solidFill>
            <a:srgbClr val="7A3F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658368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BRAND SYSTEMS · SELECTED WORK</a:t>
            </a:r>
            <a:endParaRPr lang="en-US" sz="660" dirty="0"/>
          </a:p>
        </p:txBody>
      </p:sp>
      <p:sp>
        <p:nvSpPr>
          <p:cNvPr id="4" name="Text 2"/>
          <p:cNvSpPr/>
          <p:nvPr/>
        </p:nvSpPr>
        <p:spPr>
          <a:xfrm>
            <a:off x="594360" y="123444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Identity that stays coherent while the work changes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94360" y="4754880"/>
            <a:ext cx="2697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bold portfolio of modular systems, decision logic, selected applications, outcomes, capabilities and the next collaboration.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160520" y="658368"/>
            <a:ext cx="7360920" cy="5532120"/>
          </a:xfrm>
          <a:prstGeom prst="rect">
            <a:avLst/>
          </a:prstGeom>
          <a:solidFill>
            <a:srgbClr val="FAF7EE"/>
          </a:solidFill>
          <a:ln w="25400">
            <a:solidFill>
              <a:srgbClr val="17171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28566" y="1100938"/>
            <a:ext cx="3091586" cy="1936242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38294" y="119237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  <p:sp>
        <p:nvSpPr>
          <p:cNvPr id="9" name="Shape 7"/>
          <p:cNvSpPr/>
          <p:nvPr/>
        </p:nvSpPr>
        <p:spPr>
          <a:xfrm>
            <a:off x="7840980" y="1100938"/>
            <a:ext cx="3312414" cy="1106424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0708" y="1192378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7840980" y="2428646"/>
            <a:ext cx="1619402" cy="3319272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0708" y="252008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9681210" y="2428646"/>
            <a:ext cx="1472184" cy="1936242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90938" y="252008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4528566" y="3258464"/>
            <a:ext cx="3091586" cy="2489454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38294" y="334990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  <p:sp>
        <p:nvSpPr>
          <p:cNvPr id="17" name="Shape 15"/>
          <p:cNvSpPr/>
          <p:nvPr/>
        </p:nvSpPr>
        <p:spPr>
          <a:xfrm>
            <a:off x="9681210" y="4530852"/>
            <a:ext cx="1472184" cy="1217066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790938" y="462229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VIEW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rules*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brand is a useful set of decisions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creative point of view, the problems it fits and the boundaries that keep work coherent.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25400">
            <a:solidFill>
              <a:srgbClr val="17171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2086" y="2894990"/>
            <a:ext cx="4600895" cy="1264158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5181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6071616" y="2894990"/>
            <a:ext cx="4929530" cy="722376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8134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6071616" y="3761842"/>
            <a:ext cx="2409993" cy="2167128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81344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8810244" y="3761842"/>
            <a:ext cx="2190902" cy="1264158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9972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  <p:sp>
        <p:nvSpPr>
          <p:cNvPr id="16" name="Shape 14"/>
          <p:cNvSpPr/>
          <p:nvPr/>
        </p:nvSpPr>
        <p:spPr>
          <a:xfrm>
            <a:off x="1142086" y="4303624"/>
            <a:ext cx="4600895" cy="1625346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51814" y="439506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8810244" y="5134356"/>
            <a:ext cx="2190902" cy="794614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19972" y="522579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SELECTED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systems*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systems show range without losing focus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Curate relevant projects by challenge, role, core move and observed outcome.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25400">
            <a:solidFill>
              <a:srgbClr val="17171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2086" y="2894990"/>
            <a:ext cx="4600895" cy="1264158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5181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6071616" y="2894990"/>
            <a:ext cx="4929530" cy="722376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8134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6071616" y="3761842"/>
            <a:ext cx="2409993" cy="2167128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81344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8810244" y="3761842"/>
            <a:ext cx="2190902" cy="1264158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9972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  <p:sp>
        <p:nvSpPr>
          <p:cNvPr id="16" name="Shape 14"/>
          <p:cNvSpPr/>
          <p:nvPr/>
        </p:nvSpPr>
        <p:spPr>
          <a:xfrm>
            <a:off x="1142086" y="4303624"/>
            <a:ext cx="4600895" cy="1625346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51814" y="439506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8810244" y="5134356"/>
            <a:ext cx="2190902" cy="794614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19972" y="522579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CASE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case*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constraint became the organizing idea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 context, tension, concept, system, application and the evidence used to refine it.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25400">
            <a:solidFill>
              <a:srgbClr val="17171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2086" y="2894990"/>
            <a:ext cx="4600895" cy="1264158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5181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6071616" y="2894990"/>
            <a:ext cx="4929530" cy="722376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8134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6071616" y="3761842"/>
            <a:ext cx="2409993" cy="2167128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81344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8810244" y="3761842"/>
            <a:ext cx="2190902" cy="1264158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9972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  <p:sp>
        <p:nvSpPr>
          <p:cNvPr id="16" name="Shape 14"/>
          <p:cNvSpPr/>
          <p:nvPr/>
        </p:nvSpPr>
        <p:spPr>
          <a:xfrm>
            <a:off x="1142086" y="4303624"/>
            <a:ext cx="4600895" cy="1625346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51814" y="439506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8810244" y="5134356"/>
            <a:ext cx="2190902" cy="794614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19972" y="522579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LANGUAGE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parts*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Components create recognizable variation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illustrative type scale, color roles, composition rules and content rhythm using placeholders.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25400">
            <a:solidFill>
              <a:srgbClr val="17171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2086" y="2894990"/>
            <a:ext cx="4600895" cy="1264158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5181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6071616" y="2894990"/>
            <a:ext cx="4929530" cy="722376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8134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6071616" y="3761842"/>
            <a:ext cx="2409993" cy="2167128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81344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8810244" y="3761842"/>
            <a:ext cx="2190902" cy="1264158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9972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  <p:sp>
        <p:nvSpPr>
          <p:cNvPr id="16" name="Shape 14"/>
          <p:cNvSpPr/>
          <p:nvPr/>
        </p:nvSpPr>
        <p:spPr>
          <a:xfrm>
            <a:off x="1142086" y="4303624"/>
            <a:ext cx="4600895" cy="1625346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51814" y="439506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8810244" y="5134356"/>
            <a:ext cx="2190902" cy="794614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19972" y="522579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PROCESS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stages*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decisions, not decorative preference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discovery, framing, routes, prototypes, selection, production and stewardship.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25400">
            <a:solidFill>
              <a:srgbClr val="17171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2086" y="2894990"/>
            <a:ext cx="4600895" cy="1264158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5181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6071616" y="2894990"/>
            <a:ext cx="4929530" cy="722376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8134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6071616" y="3761842"/>
            <a:ext cx="2409993" cy="2167128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81344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8810244" y="3761842"/>
            <a:ext cx="2190902" cy="1264158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9972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  <p:sp>
        <p:nvSpPr>
          <p:cNvPr id="16" name="Shape 14"/>
          <p:cNvSpPr/>
          <p:nvPr/>
        </p:nvSpPr>
        <p:spPr>
          <a:xfrm>
            <a:off x="1142086" y="4303624"/>
            <a:ext cx="4600895" cy="1625346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51814" y="439506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8810244" y="5134356"/>
            <a:ext cx="2190902" cy="794614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19972" y="522579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OUTCOMES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+22%*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creative quality to observable change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verified evidence for comprehension, consistency, adoption, efficiency or commercial response.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25400">
            <a:solidFill>
              <a:srgbClr val="17171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2086" y="2894990"/>
            <a:ext cx="4600895" cy="1264158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5181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6071616" y="2894990"/>
            <a:ext cx="4929530" cy="722376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8134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6071616" y="3761842"/>
            <a:ext cx="2409993" cy="2167128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81344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8810244" y="3761842"/>
            <a:ext cx="2190902" cy="1264158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9972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  <p:sp>
        <p:nvSpPr>
          <p:cNvPr id="16" name="Shape 14"/>
          <p:cNvSpPr/>
          <p:nvPr/>
        </p:nvSpPr>
        <p:spPr>
          <a:xfrm>
            <a:off x="1142086" y="4303624"/>
            <a:ext cx="4600895" cy="1625346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51814" y="439506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8810244" y="5134356"/>
            <a:ext cx="2190902" cy="794614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19972" y="522579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CONTACT</a:t>
            </a:r>
            <a:endParaRPr lang="en-US" sz="660" dirty="0"/>
          </a:p>
        </p:txBody>
      </p:sp>
      <p:sp>
        <p:nvSpPr>
          <p:cNvPr id="3" name="Text 1"/>
          <p:cNvSpPr/>
          <p:nvPr/>
        </p:nvSpPr>
        <p:spPr>
          <a:xfrm>
            <a:off x="594360" y="914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7A3F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 slot*</a:t>
            </a:r>
            <a:endParaRPr lang="en-US" sz="3700" dirty="0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2423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5" name="Text 3"/>
          <p:cNvSpPr/>
          <p:nvPr/>
        </p:nvSpPr>
        <p:spPr>
          <a:xfrm>
            <a:off x="3931920" y="841248"/>
            <a:ext cx="7406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55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 one specific kind of collaboration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3950208" y="1783080"/>
            <a:ext cx="6995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fit, availability, working model, contact route and a simple preparation request.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594360" y="2606040"/>
            <a:ext cx="10954512" cy="3611880"/>
          </a:xfrm>
          <a:prstGeom prst="rect">
            <a:avLst/>
          </a:prstGeom>
          <a:solidFill>
            <a:srgbClr val="FAF7EE"/>
          </a:solidFill>
          <a:ln w="25400">
            <a:solidFill>
              <a:srgbClr val="17171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2086" y="2894990"/>
            <a:ext cx="4600895" cy="1264158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5181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6071616" y="2894990"/>
            <a:ext cx="4929530" cy="722376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81344" y="298643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6071616" y="3761842"/>
            <a:ext cx="2409993" cy="2167128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81344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8810244" y="3761842"/>
            <a:ext cx="2190902" cy="1264158"/>
          </a:xfrm>
          <a:prstGeom prst="rect">
            <a:avLst/>
          </a:prstGeom>
          <a:solidFill>
            <a:srgbClr val="F24E3E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9972" y="385328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  <p:sp>
        <p:nvSpPr>
          <p:cNvPr id="16" name="Shape 14"/>
          <p:cNvSpPr/>
          <p:nvPr/>
        </p:nvSpPr>
        <p:spPr>
          <a:xfrm>
            <a:off x="1142086" y="4303624"/>
            <a:ext cx="4600895" cy="1625346"/>
          </a:xfrm>
          <a:prstGeom prst="rect">
            <a:avLst/>
          </a:prstGeom>
          <a:solidFill>
            <a:srgbClr val="F4D43C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51814" y="4395064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8810244" y="5134356"/>
            <a:ext cx="2190902" cy="794614"/>
          </a:xfrm>
          <a:prstGeom prst="rect">
            <a:avLst/>
          </a:prstGeom>
          <a:solidFill>
            <a:srgbClr val="7A3FF2"/>
          </a:solidFill>
          <a:ln w="17780">
            <a:solidFill>
              <a:srgbClr val="17171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19972" y="522579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1" name="Text 19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7171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Modular Brand System Portfolio</dc:title>
  <dc:subject>Original editable PowerPoint template</dc:subject>
  <dc:creator>FreeAIPPT</dc:creator>
  <cp:lastModifiedBy>FreeAIPPT</cp:lastModifiedBy>
  <cp:revision>1</cp:revision>
  <dcterms:created xsi:type="dcterms:W3CDTF">2026-10-19T14:57:53Z</dcterms:created>
  <dcterms:modified xsi:type="dcterms:W3CDTF">2026-10-19T14:57:53Z</dcterms:modified>
</cp:coreProperties>
</file>