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46120" cy="6858000"/>
          </a:xfrm>
          <a:prstGeom prst="rect">
            <a:avLst>
              <a:gd name="adj" fmla="val 1690"/>
            </a:avLst>
          </a:prstGeom>
          <a:solidFill>
            <a:srgbClr val="E4453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732520" y="658368"/>
            <a:ext cx="2148840" cy="2148840"/>
          </a:xfrm>
          <a:prstGeom prst="ellipse">
            <a:avLst/>
          </a:prstGeom>
          <a:solidFill>
            <a:srgbClr val="20202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089136" y="1014984"/>
            <a:ext cx="1435608" cy="1435608"/>
          </a:xfrm>
          <a:prstGeom prst="ellipse">
            <a:avLst/>
          </a:prstGeom>
          <a:solidFill>
            <a:srgbClr val="FBF7E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72600" y="1435608"/>
            <a:ext cx="868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66928" y="56692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PROFILE / REGISTERED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566928" y="1417320"/>
            <a:ext cx="22860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</a:t>
            </a:r>
            <a:endParaRPr lang="en-US" sz="2300" dirty="0"/>
          </a:p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DELIVERY</a:t>
            </a:r>
            <a:endParaRPr lang="en-US" sz="2300" dirty="0"/>
          </a:p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DEPENDABLE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3886200" y="1965960"/>
            <a:ext cx="6629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Modern Company Overview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3913632" y="3675888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665E5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Identity, practice, proof, and people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913632" y="4983480"/>
            <a:ext cx="6309360" cy="0"/>
          </a:xfrm>
          <a:prstGeom prst="line">
            <a:avLst/>
          </a:prstGeom>
          <a:noFill/>
          <a:ln w="38100">
            <a:solidFill>
              <a:srgbClr val="E44535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445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IDENTITY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2788920" cy="4498848"/>
          </a:xfrm>
          <a:prstGeom prst="roundRect">
            <a:avLst>
              <a:gd name="adj" fmla="val 1967"/>
            </a:avLst>
          </a:prstGeom>
          <a:solidFill>
            <a:srgbClr val="E4453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98448" y="1938528"/>
            <a:ext cx="1481328" cy="1481328"/>
          </a:xfrm>
          <a:prstGeom prst="ellipse">
            <a:avLst/>
          </a:prstGeom>
          <a:solidFill>
            <a:srgbClr val="FFFFFF">
              <a:alpha val="1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356616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years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438912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focused practice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069080" y="1353312"/>
            <a:ext cx="6720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One promise connects every part of the company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096512" y="2816352"/>
            <a:ext cx="6080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who you serve, what outcome you own, and the standards that make it credible.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09651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3425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606247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3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021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802843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6617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445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SCALE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2788920" cy="4498848"/>
          </a:xfrm>
          <a:prstGeom prst="roundRect">
            <a:avLst>
              <a:gd name="adj" fmla="val 1967"/>
            </a:avLst>
          </a:prstGeom>
          <a:solidFill>
            <a:srgbClr val="20202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98448" y="1938528"/>
            <a:ext cx="1481328" cy="1481328"/>
          </a:xfrm>
          <a:prstGeom prst="ellipse">
            <a:avLst/>
          </a:prstGeom>
          <a:solidFill>
            <a:srgbClr val="FFFFFF">
              <a:alpha val="1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356616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hubs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438912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connected delivery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069080" y="1353312"/>
            <a:ext cx="6720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focused footprint with room to respond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096512" y="2816352"/>
            <a:ext cx="6080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locations, customers, disciplines, capacity, and the operating facts that matter.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09651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3425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606247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021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802843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3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6617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445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CAPABILITIES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2788920" cy="4498848"/>
          </a:xfrm>
          <a:prstGeom prst="roundRect">
            <a:avLst>
              <a:gd name="adj" fmla="val 1967"/>
            </a:avLst>
          </a:prstGeom>
          <a:solidFill>
            <a:srgbClr val="E4453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98448" y="1938528"/>
            <a:ext cx="1481328" cy="1481328"/>
          </a:xfrm>
          <a:prstGeom prst="ellipse">
            <a:avLst/>
          </a:prstGeom>
          <a:solidFill>
            <a:srgbClr val="FFFFFF">
              <a:alpha val="1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356616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offers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438912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ownership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069080" y="1353312"/>
            <a:ext cx="6720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Capabilities organized around customer outcomes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096512" y="2816352"/>
            <a:ext cx="6080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 expertise into a few offers with clear ownership instead of a long service inventory.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09651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3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3425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606247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021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802843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6617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445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DELIVERY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2788920" cy="4498848"/>
          </a:xfrm>
          <a:prstGeom prst="roundRect">
            <a:avLst>
              <a:gd name="adj" fmla="val 1967"/>
            </a:avLst>
          </a:prstGeom>
          <a:solidFill>
            <a:srgbClr val="20202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98448" y="1938528"/>
            <a:ext cx="1481328" cy="1481328"/>
          </a:xfrm>
          <a:prstGeom prst="ellipse">
            <a:avLst/>
          </a:prstGeom>
          <a:solidFill>
            <a:srgbClr val="FFFFFF">
              <a:alpha val="1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356616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stages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438912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accountable team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069080" y="1353312"/>
            <a:ext cx="6720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Senior judgment stays close to the work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096512" y="2816352"/>
            <a:ext cx="6080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the path from diagnosis and design through delivery, assurance, and improvement.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09651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3425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606247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3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021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802843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6617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445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PROOF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2788920" cy="4498848"/>
          </a:xfrm>
          <a:prstGeom prst="roundRect">
            <a:avLst>
              <a:gd name="adj" fmla="val 1967"/>
            </a:avLst>
          </a:prstGeom>
          <a:solidFill>
            <a:srgbClr val="E4453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98448" y="1938528"/>
            <a:ext cx="1481328" cy="1481328"/>
          </a:xfrm>
          <a:prstGeom prst="ellipse">
            <a:avLst/>
          </a:prstGeom>
          <a:solidFill>
            <a:srgbClr val="FFFFFF">
              <a:alpha val="1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356616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−26%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438912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cycle time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069080" y="1353312"/>
            <a:ext cx="6720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turns claims into confidence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096512" y="2816352"/>
            <a:ext cx="6080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verified baseline, intervention, result, measurement window, and customer context.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09651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3425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606247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021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802843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3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6617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445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CULTURE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2788920" cy="4498848"/>
          </a:xfrm>
          <a:prstGeom prst="roundRect">
            <a:avLst>
              <a:gd name="adj" fmla="val 1967"/>
            </a:avLst>
          </a:prstGeom>
          <a:solidFill>
            <a:srgbClr val="20202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98448" y="1938528"/>
            <a:ext cx="1481328" cy="1481328"/>
          </a:xfrm>
          <a:prstGeom prst="ellipse">
            <a:avLst/>
          </a:prstGeom>
          <a:solidFill>
            <a:srgbClr val="FFFFFF">
              <a:alpha val="1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356616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principles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438912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visible in the work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069080" y="1353312"/>
            <a:ext cx="6720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operating principles customers experience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096512" y="2816352"/>
            <a:ext cx="6080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internal behaviors to quality, responsiveness, transparency, and long-term value.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09651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3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3425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606247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021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802843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6617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E445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PARTNER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207008"/>
            <a:ext cx="2788920" cy="4498848"/>
          </a:xfrm>
          <a:prstGeom prst="roundRect">
            <a:avLst>
              <a:gd name="adj" fmla="val 1967"/>
            </a:avLst>
          </a:prstGeom>
          <a:solidFill>
            <a:srgbClr val="E4453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98448" y="1938528"/>
            <a:ext cx="1481328" cy="1481328"/>
          </a:xfrm>
          <a:prstGeom prst="ellipse">
            <a:avLst/>
          </a:prstGeom>
          <a:solidFill>
            <a:srgbClr val="FFFFFF">
              <a:alpha val="1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356616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 min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4389120"/>
            <a:ext cx="2057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session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069080" y="1353312"/>
            <a:ext cx="6720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0202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Start with one decision worth improving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096512" y="2816352"/>
            <a:ext cx="6080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with the right first engagement, named owner, timing, and preparation needed.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09651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3425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606247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3EBD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021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PROOF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8028432" y="4315968"/>
            <a:ext cx="1700784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66176" y="4553712"/>
            <a:ext cx="12070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0202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Company Overview</dc:title>
  <dc:subject>Original free editable PowerPoint template</dc:subject>
  <dc:creator>FreeAIPPT</dc:creator>
  <cp:lastModifiedBy>FreeAIPPT</cp:lastModifiedBy>
  <cp:revision>1</cp:revision>
  <dcterms:created xsi:type="dcterms:W3CDTF">2026-09-08T08:35:41Z</dcterms:created>
  <dcterms:modified xsi:type="dcterms:W3CDTF">2026-09-08T08:35:41Z</dcterms:modified>
</cp:coreProperties>
</file>