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82880"/>
          </a:xfrm>
          <a:prstGeom prst="rect">
            <a:avLst>
              <a:gd name="adj" fmla="val 30000"/>
            </a:avLst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566928"/>
            <a:ext cx="3840480" cy="3840480"/>
          </a:xfrm>
          <a:prstGeom prst="ellipse">
            <a:avLst/>
          </a:prstGeom>
          <a:solidFill>
            <a:srgbClr val="3479D3">
              <a:alpha val="2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14232" y="1024128"/>
            <a:ext cx="2560320" cy="2560320"/>
          </a:xfrm>
          <a:prstGeom prst="ellipse">
            <a:avLst/>
          </a:prstGeom>
          <a:solidFill>
            <a:srgbClr val="8D78D6">
              <a:alpha val="2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61704" y="1481328"/>
            <a:ext cx="1371600" cy="1371600"/>
          </a:xfrm>
          <a:prstGeom prst="ellipse">
            <a:avLst/>
          </a:prstGeom>
          <a:solidFill>
            <a:srgbClr val="3479D3">
              <a:alpha val="2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368" y="65836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/ DE-IDENTIFIED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58368" y="1536192"/>
            <a:ext cx="66294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Modern Clinical Case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685800" y="3154680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E6F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Chronology, reasoning, decisions, learning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85800" y="4828032"/>
            <a:ext cx="1097280" cy="0"/>
          </a:xfrm>
          <a:prstGeom prst="line">
            <a:avLst/>
          </a:prstGeom>
          <a:noFill/>
          <a:ln w="38100">
            <a:solidFill>
              <a:srgbClr val="3479D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83080" y="4828032"/>
            <a:ext cx="256032" cy="-320040"/>
          </a:xfrm>
          <a:prstGeom prst="line">
            <a:avLst/>
          </a:prstGeom>
          <a:noFill/>
          <a:ln w="38100">
            <a:solidFill>
              <a:srgbClr val="3479D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039112" y="4507992"/>
            <a:ext cx="329184" cy="658368"/>
          </a:xfrm>
          <a:prstGeom prst="line">
            <a:avLst/>
          </a:prstGeom>
          <a:noFill/>
          <a:ln w="38100">
            <a:solidFill>
              <a:srgbClr val="3479D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368296" y="5166360"/>
            <a:ext cx="292608" cy="-338328"/>
          </a:xfrm>
          <a:prstGeom prst="line">
            <a:avLst/>
          </a:prstGeom>
          <a:noFill/>
          <a:ln w="38100">
            <a:solidFill>
              <a:srgbClr val="3479D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60904" y="4828032"/>
            <a:ext cx="3108960" cy="0"/>
          </a:xfrm>
          <a:prstGeom prst="line">
            <a:avLst/>
          </a:prstGeom>
          <a:noFill/>
          <a:ln w="38100">
            <a:solidFill>
              <a:srgbClr val="3479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5321808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EDUCATIONAL USE ONLY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CONCERN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Begin with the change that prompted evaluation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 onset, trajectory, severity, context, and relevant negative information.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 0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de-identified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CHRONOLOGY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Sequence events before interpreting them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symptoms, observations, interventions, tests, and responses on one time axis.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events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sequence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FINDINGS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Prioritize findings that change probability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focused examination, vital trends, red flags, and meaningful negatives.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findings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changed assessment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TESTS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Show what each investigation contributed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indication, timing, reference, result, uncertainty, and effect on reasoning.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tests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ordered by value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DIFFERENTIAL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Compare support, conflict, urgency, and consequence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competing explanations visible and explain why the working assessment changed.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options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explicitly compared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MANAGEMENT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Tie each action to a clinical objective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treatment, monitoring, shared decisions, escalation thresholds, and response.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goals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management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LEARNING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7E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99616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F4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Separate case-specific outcome from general lesson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70048"/>
            <a:ext cx="6355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follow-up, limitations, safety considerations, and three teaching points.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2140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230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736592"/>
            <a:ext cx="310896" cy="310896"/>
          </a:xfrm>
          <a:prstGeom prst="ellipse">
            <a:avLst/>
          </a:prstGeom>
          <a:solidFill>
            <a:srgbClr val="8D78D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1246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8172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92624" y="4892040"/>
            <a:ext cx="969264" cy="0"/>
          </a:xfrm>
          <a:prstGeom prst="line">
            <a:avLst/>
          </a:prstGeom>
          <a:noFill/>
          <a:ln w="25400">
            <a:solidFill>
              <a:srgbClr val="98BD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61888" y="4736592"/>
            <a:ext cx="310896" cy="310896"/>
          </a:xfrm>
          <a:prstGeom prst="ellipse">
            <a:avLst/>
          </a:prstGeom>
          <a:solidFill>
            <a:srgbClr val="3479D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35240" y="2560320"/>
            <a:ext cx="3584448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290779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3479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SIGNAL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936992" y="34015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points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955280" y="42062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education only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3F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Clinical Case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