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4D7C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system inspectable before it scales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editable narrative for purpose, data boundary, evaluation, workflow, safeguards, limits, and next experiment.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952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5820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2688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9556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39712" y="12070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672084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8952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5820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32688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9556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39712" y="2157984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672084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8952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5820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32688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19556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39712" y="3108960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72084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58952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45820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2688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9556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39712" y="4059936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672084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58952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45820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32688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19556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39712" y="5010912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Shape 34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6EE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AD6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PURPOSE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with the decision the system supports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user, task, non-goal, and human owner.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task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AD6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DATA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boundaries are product boundaries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fictional sources, coverage, consent, and drift watch.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fields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AD6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MODEL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behavior at the right altitude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inputs, transformation, output, and review point.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stages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AD6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EVALUATE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score needs a context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 test split, metric, baseline, and uncertainty.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76%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AD6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WORKFLOW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the model inside a human loop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triage, recommendation, override, logging, and escalation.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steps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AD6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SAFEGUARDS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controls must be owned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access, monitoring, fallback, bias review, and incident response.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controls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822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AD6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NEXT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the next experiment with a stop rule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7F9FC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6EEFF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4D7CFE"/>
          </a:solidFill>
          <a:ln w="12700">
            <a:solidFill>
              <a:srgbClr val="1822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hypothesis, owner, evidence threshold, and review date.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 days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822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Card AI Technology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