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THESIS DEFENSE · MIXED METHODS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question, two lenses, one bounded claim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676656" y="32461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committee-ready narrative connecting the research gap, design, integrated evidence, interpretation, contribution, limitations and next study.</a:t>
            </a:r>
            <a:endParaRPr lang="en-US" sz="1130" dirty="0"/>
          </a:p>
        </p:txBody>
      </p:sp>
      <p:sp>
        <p:nvSpPr>
          <p:cNvPr id="5" name="Shape 3"/>
          <p:cNvSpPr/>
          <p:nvPr/>
        </p:nvSpPr>
        <p:spPr>
          <a:xfrm>
            <a:off x="676656" y="5010912"/>
            <a:ext cx="4480560" cy="457200"/>
          </a:xfrm>
          <a:prstGeom prst="roundRect">
            <a:avLst>
              <a:gd name="adj" fmla="val 16000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5157216"/>
            <a:ext cx="4023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080760" y="594360"/>
            <a:ext cx="5440680" cy="5596128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80760" y="594360"/>
            <a:ext cx="1051560" cy="5596128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100584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7406640" y="1115568"/>
            <a:ext cx="379476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0" y="978408"/>
            <a:ext cx="1517904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196047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7406640" y="2070202"/>
            <a:ext cx="379476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06640" y="1933042"/>
            <a:ext cx="2011223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2915107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406640" y="3024835"/>
            <a:ext cx="379476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06640" y="2887675"/>
            <a:ext cx="2504542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869741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406640" y="3979469"/>
            <a:ext cx="379476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06640" y="3842309"/>
            <a:ext cx="2997860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82437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7406640" y="4934102"/>
            <a:ext cx="379476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06640" y="4796942"/>
            <a:ext cx="1517904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QUESTION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claim begins with a precise relationship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2932024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3651199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4370375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2212848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2932024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population, setting, constructs, scope and the decision the research can inform.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question*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GAP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 work leaves an integration problem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3651199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4370375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2212848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2932024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3651199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Synthesize agreement, conflict, missing context and the exact contribution required.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sources*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DESIGN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methods answer different parts of the question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4370375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2212848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2932024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3651199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4370375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sequence, sampling, measures, procedure, ethics and the integration point.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n=96*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QUANT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primary pattern is modest and uncertain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2212848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2932024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3651199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4370375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2212848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illustrative magnitude, interval, robustness, planned tests and boundaries.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+0.28 SD*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QUAL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 accounts explain where the pattern changes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2932024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3651199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4370375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2212848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2932024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themes, variation, negative cases, researcher position and evidence excerpts as placeholders.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themes*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INTEGRATE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Convergence supports one bounded interpretation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3651199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4370375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2212848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2932024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3651199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agreement, tension and complementarity before stating the combined inference.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links*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CONTRIBUTION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 adds a mechanism, not a universal rule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8F5EC"/>
          </a:solidFill>
          <a:ln w="12700">
            <a:solidFill>
              <a:srgbClr val="3D29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1051560" cy="3977640"/>
          </a:xfrm>
          <a:prstGeom prst="rect">
            <a:avLst/>
          </a:prstGeom>
          <a:solidFill>
            <a:srgbClr val="3D29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[1]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920240" y="2532888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2395728"/>
            <a:ext cx="4370375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05409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[2]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1920240" y="3163824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20240" y="3026664"/>
            <a:ext cx="2212848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8503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C5A6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[3]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920240" y="3794760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3657600"/>
            <a:ext cx="2932024" cy="246888"/>
          </a:xfrm>
          <a:prstGeom prst="rect">
            <a:avLst/>
          </a:prstGeom>
          <a:solidFill>
            <a:srgbClr val="C5A65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43159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[4]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920240" y="4425696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20240" y="4288536"/>
            <a:ext cx="3651199" cy="246888"/>
          </a:xfrm>
          <a:prstGeom prst="rect">
            <a:avLst/>
          </a:prstGeom>
          <a:solidFill>
            <a:srgbClr val="5574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94690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[5]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920240" y="5056632"/>
            <a:ext cx="5532120" cy="0"/>
          </a:xfrm>
          <a:prstGeom prst="line">
            <a:avLst/>
          </a:prstGeom>
          <a:noFill/>
          <a:ln w="8890">
            <a:solidFill>
              <a:srgbClr val="B9B5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0" y="4919472"/>
            <a:ext cx="4370375" cy="246888"/>
          </a:xfrm>
          <a:prstGeom prst="rect">
            <a:avLst/>
          </a:prstGeom>
          <a:solidFill>
            <a:srgbClr val="9D4F5A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theoretical value, practical implication, limitations and the next falsifiable study.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6E5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57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limits*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D29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Mixed Methods Evidence Defense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