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STUDIO PROFILE · SECTION A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decisions that remain legible from brief to build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structured studio introduction covering purpose, capabilities, project fit, delivery, evidence, people and the right first engagement.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EAE2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005840"/>
            <a:ext cx="0" cy="4773168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46520" y="5779008"/>
            <a:ext cx="470916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66560" y="1188720"/>
            <a:ext cx="2285086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22008" y="12710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2" name="Shape 10"/>
          <p:cNvSpPr/>
          <p:nvPr/>
        </p:nvSpPr>
        <p:spPr>
          <a:xfrm>
            <a:off x="6766560" y="2061058"/>
            <a:ext cx="2937967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22008" y="214335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4" name="Shape 12"/>
          <p:cNvSpPr/>
          <p:nvPr/>
        </p:nvSpPr>
        <p:spPr>
          <a:xfrm>
            <a:off x="6766560" y="2933395"/>
            <a:ext cx="3590849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22008" y="3015691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6766560" y="3805733"/>
            <a:ext cx="4243730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22008" y="3888029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8" name="Shape 16"/>
          <p:cNvSpPr/>
          <p:nvPr/>
        </p:nvSpPr>
        <p:spPr>
          <a:xfrm>
            <a:off x="6766560" y="4678070"/>
            <a:ext cx="228508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922008" y="476036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0" name="Shape 18"/>
          <p:cNvSpPr/>
          <p:nvPr/>
        </p:nvSpPr>
        <p:spPr>
          <a:xfrm>
            <a:off x="6766560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75195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83830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92465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801100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09735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818370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327005" y="1005840"/>
            <a:ext cx="0" cy="4773168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PURPOSE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point of view guides every project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principles*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who the studio serves, what it protects and how those principles change practical decisions.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5733288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CAPABILITIES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Expertise is organized around project outcomes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disciplines*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research, concept, documentation, coordination and review into a focused offer.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3648456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PROJECT FIT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work begins with the right conditions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types*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 project types, scale, geography, client readiness and constraints that improve fit.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5733288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DELIVERY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phase produces a decision record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phases*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briefing, options, development, coordination, issue review and handover with named owners.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3648456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PROOF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connects intent to performance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projects*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illustrative outcomes with baseline, period, method, limitations and client context.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4690872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TEAM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teams keep senior judgment close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people*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roles, complementary expertise, collaboration cadence and escalation path.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6775704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4690872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342F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96E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START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one bounded design question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B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days*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discovery inputs, participants, timing, deliverable and a practical contact route.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3EC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8688" y="1901952"/>
            <a:ext cx="0" cy="3931920"/>
          </a:xfrm>
          <a:prstGeom prst="line">
            <a:avLst/>
          </a:prstGeom>
          <a:noFill/>
          <a:ln w="25400">
            <a:solidFill>
              <a:srgbClr val="C96E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18688" y="5833872"/>
            <a:ext cx="7955280" cy="0"/>
          </a:xfrm>
          <a:prstGeom prst="line">
            <a:avLst/>
          </a:prstGeom>
          <a:noFill/>
          <a:ln w="12700">
            <a:solidFill>
              <a:srgbClr val="342F2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38728" y="2084832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94176" y="2167128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530" dirty="0"/>
          </a:p>
        </p:txBody>
      </p:sp>
      <p:sp>
        <p:nvSpPr>
          <p:cNvPr id="13" name="Shape 11"/>
          <p:cNvSpPr/>
          <p:nvPr/>
        </p:nvSpPr>
        <p:spPr>
          <a:xfrm>
            <a:off x="3538728" y="2788920"/>
            <a:ext cx="3648456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94176" y="2871216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530" dirty="0"/>
          </a:p>
        </p:txBody>
      </p:sp>
      <p:sp>
        <p:nvSpPr>
          <p:cNvPr id="15" name="Shape 13"/>
          <p:cNvSpPr/>
          <p:nvPr/>
        </p:nvSpPr>
        <p:spPr>
          <a:xfrm>
            <a:off x="3538728" y="3493008"/>
            <a:ext cx="4690872" cy="310896"/>
          </a:xfrm>
          <a:prstGeom prst="rect">
            <a:avLst/>
          </a:prstGeom>
          <a:solidFill>
            <a:srgbClr val="C96E42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694176" y="3575304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C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3538728" y="4197096"/>
            <a:ext cx="5733288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94176" y="4279392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D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3538728" y="4901184"/>
            <a:ext cx="6775704" cy="310896"/>
          </a:xfrm>
          <a:prstGeom prst="rect">
            <a:avLst/>
          </a:prstGeom>
          <a:solidFill>
            <a:srgbClr val="EAE2D7"/>
          </a:solidFill>
          <a:ln w="12700">
            <a:solidFill>
              <a:srgbClr val="342F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94176" y="4983480"/>
            <a:ext cx="9144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E</a:t>
            </a:r>
            <a:endParaRPr lang="en-US" sz="530" dirty="0"/>
          </a:p>
        </p:txBody>
      </p:sp>
      <p:sp>
        <p:nvSpPr>
          <p:cNvPr id="21" name="Shape 19"/>
          <p:cNvSpPr/>
          <p:nvPr/>
        </p:nvSpPr>
        <p:spPr>
          <a:xfrm>
            <a:off x="3538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453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67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819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963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107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0251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39528" y="1901952"/>
            <a:ext cx="0" cy="3931920"/>
          </a:xfrm>
          <a:prstGeom prst="line">
            <a:avLst/>
          </a:prstGeom>
          <a:noFill/>
          <a:ln w="5715">
            <a:solidFill>
              <a:srgbClr val="D7D0C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0" name="Text 2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342F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 Logic Studio Profile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