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566928"/>
            <a:ext cx="5074920" cy="5394960"/>
          </a:xfrm>
          <a:prstGeom prst="rect">
            <a:avLst/>
          </a:prstGeom>
          <a:solidFill>
            <a:srgbClr val="10263D">
              <a:alpha val="92000"/>
            </a:srgbClr>
          </a:solidFill>
          <a:ln w="1651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89611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MARINE BIOTECH · SEED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50392" y="1389888"/>
            <a:ext cx="4480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 a research signal into a testable venture</a:t>
            </a:r>
            <a:endParaRPr lang="en-US" sz="3100" dirty="0"/>
          </a:p>
        </p:txBody>
      </p:sp>
      <p:sp>
        <p:nvSpPr>
          <p:cNvPr id="17" name="Text 15"/>
          <p:cNvSpPr/>
          <p:nvPr/>
        </p:nvSpPr>
        <p:spPr>
          <a:xfrm>
            <a:off x="868680" y="370332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CFD8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concise founder narrative for unmet need, scientific premise, product pathway, validation, market entry, safeguards and the next milestone.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NEED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costly bottleneck shapes the opportunity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user, workflow, consequence and current alternative without overstating the market.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$9M loss*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PREMISE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bounded mechanism supports the product hypothesis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established knowledge, the team hypothesis, unknowns and the experiment that can falsify it.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assays*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PRODUCT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first product solves one measurable job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input, transformation, output, integration point and a deliberate boundary around the initial use.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use case*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VALIDATION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advances through explicit gates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analytical, technical, user and regulatory evidence with thresholds and decision owners.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gates*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MARKET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 through a narrow, reachable segment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adopter, buying trigger, channel, proof requirement and expansion condition.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accounts*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>
              <a:alpha val="28000"/>
            </a:srgbClr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SAFEGUARDS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Scientific ambition needs operating controls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Address biosafety, data provenance, quality, claims review, partner diligence and escalation.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controls*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6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32004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84632" y="608076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30363" y="73152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94955" y="566928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40686" y="320040"/>
            <a:ext cx="2255459" cy="6035040"/>
          </a:xfrm>
          <a:prstGeom prst="rect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05278" y="6080760"/>
            <a:ext cx="256032" cy="256032"/>
          </a:xfrm>
          <a:prstGeom prst="ellipse">
            <a:avLst/>
          </a:prstGeom>
          <a:solidFill>
            <a:srgbClr val="4ED2D0"/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1009" y="731520"/>
            <a:ext cx="2255459" cy="6035040"/>
          </a:xfrm>
          <a:prstGeom prst="rect">
            <a:avLst/>
          </a:prstGeom>
          <a:solidFill>
            <a:srgbClr val="4ED2D0">
              <a:alpha val="28000"/>
            </a:srgbClr>
          </a:solidFill>
          <a:ln w="12700">
            <a:solidFill>
              <a:srgbClr val="4ED2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15601" y="5669280"/>
            <a:ext cx="256032" cy="256032"/>
          </a:xfrm>
          <a:prstGeom prst="ellipse">
            <a:avLst/>
          </a:prstGeom>
          <a:solidFill>
            <a:srgbClr val="FF8B72"/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61332" y="320040"/>
            <a:ext cx="2255459" cy="6035040"/>
          </a:xfrm>
          <a:prstGeom prst="rect">
            <a:avLst/>
          </a:prstGeom>
          <a:solidFill>
            <a:srgbClr val="FF8B72">
              <a:alpha val="28000"/>
            </a:srgbClr>
          </a:solidFill>
          <a:ln w="12700">
            <a:solidFill>
              <a:srgbClr val="FF8B7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5924" y="6080760"/>
            <a:ext cx="256032" cy="256032"/>
          </a:xfrm>
          <a:prstGeom prst="ellipse">
            <a:avLst/>
          </a:prstGeom>
          <a:solidFill>
            <a:srgbClr val="B8E36D"/>
          </a:solidFill>
          <a:ln w="12700">
            <a:solidFill>
              <a:srgbClr val="B8E36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29000"/>
            <a:ext cx="11277295" cy="0"/>
          </a:xfrm>
          <a:prstGeom prst="line">
            <a:avLst/>
          </a:prstGeom>
          <a:noFill/>
          <a:ln w="1016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263D">
              <a:alpha val="93000"/>
            </a:srgbClr>
          </a:solidFill>
          <a:ln w="15240">
            <a:solidFill>
              <a:srgbClr val="4ED2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ASK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Raise against milestones, not certainty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an illustrative amount, runway, evidence milestones, hiring plan and the next investor update.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ED2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$1.4M*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Biotech Startup Pitch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