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747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1556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9961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8366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6771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65176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3580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1985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0390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18795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5604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34009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72414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0819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9224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87628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26033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4438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02843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1248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79652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18057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56462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948672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332720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716768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100816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1484864" y="32004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4747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11556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49961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88366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26771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65176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03580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41985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80390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18795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57200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95604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34009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72414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10819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49224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87628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26033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4438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02843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41248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79652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18057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56462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48672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32720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716768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1100816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1484864" y="70408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34747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3152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1556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49961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88366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226771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265176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303580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341985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80390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18795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457200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495604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34009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572414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10819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49224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687628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726033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764438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802843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841248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79652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918057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956462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9948672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332720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0716768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100816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484864" y="108813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4747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3152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111556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49961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88366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226771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265176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303580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341985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380390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418795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457200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495604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534009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72414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610819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649224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687628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726033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764438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802843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841248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879652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918057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956462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9948672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0332720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0716768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11100816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11484864" y="147218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34747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73152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1556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49961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88366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226771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265176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303580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341985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380390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418795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457200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495604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534009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572414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610819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649224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687628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726033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764438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802843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841248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879652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918057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956462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9948672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10332720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10716768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100816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1484864" y="185623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34747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73152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11556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149961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188366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26771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265176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03580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341985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380390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418795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457200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495604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534009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572414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610819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649224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687628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726033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764438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802843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841248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879652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18057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956462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9948672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0332720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0716768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1100816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11484864" y="224028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34747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73152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11556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149961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188366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226771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265176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303580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341985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380390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418795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457200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495604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534009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572414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610819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649224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687628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26033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764438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802843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841248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879652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918057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956462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9948672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10332720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10716768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11100816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11484864" y="262432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34747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73152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111556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149961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188366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226771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265176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303580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341985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380390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418795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457200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495604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534009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572414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610819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649224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687628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726033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1" name="Shape 229"/>
          <p:cNvSpPr/>
          <p:nvPr/>
        </p:nvSpPr>
        <p:spPr>
          <a:xfrm>
            <a:off x="764438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2" name="Shape 230"/>
          <p:cNvSpPr/>
          <p:nvPr/>
        </p:nvSpPr>
        <p:spPr>
          <a:xfrm>
            <a:off x="802843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3" name="Shape 231"/>
          <p:cNvSpPr/>
          <p:nvPr/>
        </p:nvSpPr>
        <p:spPr>
          <a:xfrm>
            <a:off x="841248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4" name="Shape 232"/>
          <p:cNvSpPr/>
          <p:nvPr/>
        </p:nvSpPr>
        <p:spPr>
          <a:xfrm>
            <a:off x="879652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5" name="Shape 233"/>
          <p:cNvSpPr/>
          <p:nvPr/>
        </p:nvSpPr>
        <p:spPr>
          <a:xfrm>
            <a:off x="918057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6" name="Shape 234"/>
          <p:cNvSpPr/>
          <p:nvPr/>
        </p:nvSpPr>
        <p:spPr>
          <a:xfrm>
            <a:off x="956462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7" name="Shape 235"/>
          <p:cNvSpPr/>
          <p:nvPr/>
        </p:nvSpPr>
        <p:spPr>
          <a:xfrm>
            <a:off x="9948672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8" name="Shape 236"/>
          <p:cNvSpPr/>
          <p:nvPr/>
        </p:nvSpPr>
        <p:spPr>
          <a:xfrm>
            <a:off x="10332720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9" name="Shape 237"/>
          <p:cNvSpPr/>
          <p:nvPr/>
        </p:nvSpPr>
        <p:spPr>
          <a:xfrm>
            <a:off x="10716768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0" name="Shape 238"/>
          <p:cNvSpPr/>
          <p:nvPr/>
        </p:nvSpPr>
        <p:spPr>
          <a:xfrm>
            <a:off x="11100816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1" name="Shape 239"/>
          <p:cNvSpPr/>
          <p:nvPr/>
        </p:nvSpPr>
        <p:spPr>
          <a:xfrm>
            <a:off x="11484864" y="300837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2" name="Shape 240"/>
          <p:cNvSpPr/>
          <p:nvPr/>
        </p:nvSpPr>
        <p:spPr>
          <a:xfrm>
            <a:off x="34747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3" name="Shape 241"/>
          <p:cNvSpPr/>
          <p:nvPr/>
        </p:nvSpPr>
        <p:spPr>
          <a:xfrm>
            <a:off x="73152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4" name="Shape 242"/>
          <p:cNvSpPr/>
          <p:nvPr/>
        </p:nvSpPr>
        <p:spPr>
          <a:xfrm>
            <a:off x="111556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5" name="Shape 243"/>
          <p:cNvSpPr/>
          <p:nvPr/>
        </p:nvSpPr>
        <p:spPr>
          <a:xfrm>
            <a:off x="149961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6" name="Shape 244"/>
          <p:cNvSpPr/>
          <p:nvPr/>
        </p:nvSpPr>
        <p:spPr>
          <a:xfrm>
            <a:off x="188366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7" name="Shape 245"/>
          <p:cNvSpPr/>
          <p:nvPr/>
        </p:nvSpPr>
        <p:spPr>
          <a:xfrm>
            <a:off x="226771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8" name="Shape 246"/>
          <p:cNvSpPr/>
          <p:nvPr/>
        </p:nvSpPr>
        <p:spPr>
          <a:xfrm>
            <a:off x="265176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49" name="Shape 247"/>
          <p:cNvSpPr/>
          <p:nvPr/>
        </p:nvSpPr>
        <p:spPr>
          <a:xfrm>
            <a:off x="303580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0" name="Shape 248"/>
          <p:cNvSpPr/>
          <p:nvPr/>
        </p:nvSpPr>
        <p:spPr>
          <a:xfrm>
            <a:off x="341985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1" name="Shape 249"/>
          <p:cNvSpPr/>
          <p:nvPr/>
        </p:nvSpPr>
        <p:spPr>
          <a:xfrm>
            <a:off x="380390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2" name="Shape 250"/>
          <p:cNvSpPr/>
          <p:nvPr/>
        </p:nvSpPr>
        <p:spPr>
          <a:xfrm>
            <a:off x="418795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3" name="Shape 251"/>
          <p:cNvSpPr/>
          <p:nvPr/>
        </p:nvSpPr>
        <p:spPr>
          <a:xfrm>
            <a:off x="457200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4" name="Shape 252"/>
          <p:cNvSpPr/>
          <p:nvPr/>
        </p:nvSpPr>
        <p:spPr>
          <a:xfrm>
            <a:off x="495604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5" name="Shape 253"/>
          <p:cNvSpPr/>
          <p:nvPr/>
        </p:nvSpPr>
        <p:spPr>
          <a:xfrm>
            <a:off x="534009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6" name="Shape 254"/>
          <p:cNvSpPr/>
          <p:nvPr/>
        </p:nvSpPr>
        <p:spPr>
          <a:xfrm>
            <a:off x="572414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7" name="Shape 255"/>
          <p:cNvSpPr/>
          <p:nvPr/>
        </p:nvSpPr>
        <p:spPr>
          <a:xfrm>
            <a:off x="610819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8" name="Shape 256"/>
          <p:cNvSpPr/>
          <p:nvPr/>
        </p:nvSpPr>
        <p:spPr>
          <a:xfrm>
            <a:off x="649224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9" name="Shape 257"/>
          <p:cNvSpPr/>
          <p:nvPr/>
        </p:nvSpPr>
        <p:spPr>
          <a:xfrm>
            <a:off x="687628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0" name="Shape 258"/>
          <p:cNvSpPr/>
          <p:nvPr/>
        </p:nvSpPr>
        <p:spPr>
          <a:xfrm>
            <a:off x="726033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1" name="Shape 259"/>
          <p:cNvSpPr/>
          <p:nvPr/>
        </p:nvSpPr>
        <p:spPr>
          <a:xfrm>
            <a:off x="764438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2" name="Shape 260"/>
          <p:cNvSpPr/>
          <p:nvPr/>
        </p:nvSpPr>
        <p:spPr>
          <a:xfrm>
            <a:off x="802843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3" name="Shape 261"/>
          <p:cNvSpPr/>
          <p:nvPr/>
        </p:nvSpPr>
        <p:spPr>
          <a:xfrm>
            <a:off x="841248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4" name="Shape 262"/>
          <p:cNvSpPr/>
          <p:nvPr/>
        </p:nvSpPr>
        <p:spPr>
          <a:xfrm>
            <a:off x="879652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5" name="Shape 263"/>
          <p:cNvSpPr/>
          <p:nvPr/>
        </p:nvSpPr>
        <p:spPr>
          <a:xfrm>
            <a:off x="918057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6" name="Shape 264"/>
          <p:cNvSpPr/>
          <p:nvPr/>
        </p:nvSpPr>
        <p:spPr>
          <a:xfrm>
            <a:off x="956462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7" name="Shape 265"/>
          <p:cNvSpPr/>
          <p:nvPr/>
        </p:nvSpPr>
        <p:spPr>
          <a:xfrm>
            <a:off x="9948672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8" name="Shape 266"/>
          <p:cNvSpPr/>
          <p:nvPr/>
        </p:nvSpPr>
        <p:spPr>
          <a:xfrm>
            <a:off x="10332720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9" name="Shape 267"/>
          <p:cNvSpPr/>
          <p:nvPr/>
        </p:nvSpPr>
        <p:spPr>
          <a:xfrm>
            <a:off x="10716768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0" name="Shape 268"/>
          <p:cNvSpPr/>
          <p:nvPr/>
        </p:nvSpPr>
        <p:spPr>
          <a:xfrm>
            <a:off x="11100816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1" name="Shape 269"/>
          <p:cNvSpPr/>
          <p:nvPr/>
        </p:nvSpPr>
        <p:spPr>
          <a:xfrm>
            <a:off x="11484864" y="339242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2" name="Shape 270"/>
          <p:cNvSpPr/>
          <p:nvPr/>
        </p:nvSpPr>
        <p:spPr>
          <a:xfrm>
            <a:off x="34747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3" name="Shape 271"/>
          <p:cNvSpPr/>
          <p:nvPr/>
        </p:nvSpPr>
        <p:spPr>
          <a:xfrm>
            <a:off x="73152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4" name="Shape 272"/>
          <p:cNvSpPr/>
          <p:nvPr/>
        </p:nvSpPr>
        <p:spPr>
          <a:xfrm>
            <a:off x="111556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5" name="Shape 273"/>
          <p:cNvSpPr/>
          <p:nvPr/>
        </p:nvSpPr>
        <p:spPr>
          <a:xfrm>
            <a:off x="149961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6" name="Shape 274"/>
          <p:cNvSpPr/>
          <p:nvPr/>
        </p:nvSpPr>
        <p:spPr>
          <a:xfrm>
            <a:off x="188366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7" name="Shape 275"/>
          <p:cNvSpPr/>
          <p:nvPr/>
        </p:nvSpPr>
        <p:spPr>
          <a:xfrm>
            <a:off x="226771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8" name="Shape 276"/>
          <p:cNvSpPr/>
          <p:nvPr/>
        </p:nvSpPr>
        <p:spPr>
          <a:xfrm>
            <a:off x="265176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9" name="Shape 277"/>
          <p:cNvSpPr/>
          <p:nvPr/>
        </p:nvSpPr>
        <p:spPr>
          <a:xfrm>
            <a:off x="303580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0" name="Shape 278"/>
          <p:cNvSpPr/>
          <p:nvPr/>
        </p:nvSpPr>
        <p:spPr>
          <a:xfrm>
            <a:off x="341985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1" name="Shape 279"/>
          <p:cNvSpPr/>
          <p:nvPr/>
        </p:nvSpPr>
        <p:spPr>
          <a:xfrm>
            <a:off x="380390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2" name="Shape 280"/>
          <p:cNvSpPr/>
          <p:nvPr/>
        </p:nvSpPr>
        <p:spPr>
          <a:xfrm>
            <a:off x="418795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3" name="Shape 281"/>
          <p:cNvSpPr/>
          <p:nvPr/>
        </p:nvSpPr>
        <p:spPr>
          <a:xfrm>
            <a:off x="457200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4" name="Shape 282"/>
          <p:cNvSpPr/>
          <p:nvPr/>
        </p:nvSpPr>
        <p:spPr>
          <a:xfrm>
            <a:off x="495604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5" name="Shape 283"/>
          <p:cNvSpPr/>
          <p:nvPr/>
        </p:nvSpPr>
        <p:spPr>
          <a:xfrm>
            <a:off x="534009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6" name="Shape 284"/>
          <p:cNvSpPr/>
          <p:nvPr/>
        </p:nvSpPr>
        <p:spPr>
          <a:xfrm>
            <a:off x="572414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7" name="Shape 285"/>
          <p:cNvSpPr/>
          <p:nvPr/>
        </p:nvSpPr>
        <p:spPr>
          <a:xfrm>
            <a:off x="610819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8" name="Shape 286"/>
          <p:cNvSpPr/>
          <p:nvPr/>
        </p:nvSpPr>
        <p:spPr>
          <a:xfrm>
            <a:off x="649224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9" name="Shape 287"/>
          <p:cNvSpPr/>
          <p:nvPr/>
        </p:nvSpPr>
        <p:spPr>
          <a:xfrm>
            <a:off x="687628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0" name="Shape 288"/>
          <p:cNvSpPr/>
          <p:nvPr/>
        </p:nvSpPr>
        <p:spPr>
          <a:xfrm>
            <a:off x="726033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1" name="Shape 289"/>
          <p:cNvSpPr/>
          <p:nvPr/>
        </p:nvSpPr>
        <p:spPr>
          <a:xfrm>
            <a:off x="764438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2" name="Shape 290"/>
          <p:cNvSpPr/>
          <p:nvPr/>
        </p:nvSpPr>
        <p:spPr>
          <a:xfrm>
            <a:off x="802843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3" name="Shape 291"/>
          <p:cNvSpPr/>
          <p:nvPr/>
        </p:nvSpPr>
        <p:spPr>
          <a:xfrm>
            <a:off x="841248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4" name="Shape 292"/>
          <p:cNvSpPr/>
          <p:nvPr/>
        </p:nvSpPr>
        <p:spPr>
          <a:xfrm>
            <a:off x="879652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5" name="Shape 293"/>
          <p:cNvSpPr/>
          <p:nvPr/>
        </p:nvSpPr>
        <p:spPr>
          <a:xfrm>
            <a:off x="918057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6" name="Shape 294"/>
          <p:cNvSpPr/>
          <p:nvPr/>
        </p:nvSpPr>
        <p:spPr>
          <a:xfrm>
            <a:off x="956462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7" name="Shape 295"/>
          <p:cNvSpPr/>
          <p:nvPr/>
        </p:nvSpPr>
        <p:spPr>
          <a:xfrm>
            <a:off x="9948672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8" name="Shape 296"/>
          <p:cNvSpPr/>
          <p:nvPr/>
        </p:nvSpPr>
        <p:spPr>
          <a:xfrm>
            <a:off x="10332720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9" name="Shape 297"/>
          <p:cNvSpPr/>
          <p:nvPr/>
        </p:nvSpPr>
        <p:spPr>
          <a:xfrm>
            <a:off x="10716768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0" name="Shape 298"/>
          <p:cNvSpPr/>
          <p:nvPr/>
        </p:nvSpPr>
        <p:spPr>
          <a:xfrm>
            <a:off x="11100816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1" name="Shape 299"/>
          <p:cNvSpPr/>
          <p:nvPr/>
        </p:nvSpPr>
        <p:spPr>
          <a:xfrm>
            <a:off x="11484864" y="377647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2" name="Shape 300"/>
          <p:cNvSpPr/>
          <p:nvPr/>
        </p:nvSpPr>
        <p:spPr>
          <a:xfrm>
            <a:off x="34747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3" name="Shape 301"/>
          <p:cNvSpPr/>
          <p:nvPr/>
        </p:nvSpPr>
        <p:spPr>
          <a:xfrm>
            <a:off x="73152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4" name="Shape 302"/>
          <p:cNvSpPr/>
          <p:nvPr/>
        </p:nvSpPr>
        <p:spPr>
          <a:xfrm>
            <a:off x="111556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5" name="Shape 303"/>
          <p:cNvSpPr/>
          <p:nvPr/>
        </p:nvSpPr>
        <p:spPr>
          <a:xfrm>
            <a:off x="149961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6" name="Shape 304"/>
          <p:cNvSpPr/>
          <p:nvPr/>
        </p:nvSpPr>
        <p:spPr>
          <a:xfrm>
            <a:off x="188366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7" name="Shape 305"/>
          <p:cNvSpPr/>
          <p:nvPr/>
        </p:nvSpPr>
        <p:spPr>
          <a:xfrm>
            <a:off x="226771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8" name="Shape 306"/>
          <p:cNvSpPr/>
          <p:nvPr/>
        </p:nvSpPr>
        <p:spPr>
          <a:xfrm>
            <a:off x="265176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9" name="Shape 307"/>
          <p:cNvSpPr/>
          <p:nvPr/>
        </p:nvSpPr>
        <p:spPr>
          <a:xfrm>
            <a:off x="303580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0" name="Shape 308"/>
          <p:cNvSpPr/>
          <p:nvPr/>
        </p:nvSpPr>
        <p:spPr>
          <a:xfrm>
            <a:off x="341985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1" name="Shape 309"/>
          <p:cNvSpPr/>
          <p:nvPr/>
        </p:nvSpPr>
        <p:spPr>
          <a:xfrm>
            <a:off x="380390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2" name="Shape 310"/>
          <p:cNvSpPr/>
          <p:nvPr/>
        </p:nvSpPr>
        <p:spPr>
          <a:xfrm>
            <a:off x="418795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3" name="Shape 311"/>
          <p:cNvSpPr/>
          <p:nvPr/>
        </p:nvSpPr>
        <p:spPr>
          <a:xfrm>
            <a:off x="457200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4" name="Shape 312"/>
          <p:cNvSpPr/>
          <p:nvPr/>
        </p:nvSpPr>
        <p:spPr>
          <a:xfrm>
            <a:off x="495604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5" name="Shape 313"/>
          <p:cNvSpPr/>
          <p:nvPr/>
        </p:nvSpPr>
        <p:spPr>
          <a:xfrm>
            <a:off x="534009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6" name="Shape 314"/>
          <p:cNvSpPr/>
          <p:nvPr/>
        </p:nvSpPr>
        <p:spPr>
          <a:xfrm>
            <a:off x="572414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7" name="Shape 315"/>
          <p:cNvSpPr/>
          <p:nvPr/>
        </p:nvSpPr>
        <p:spPr>
          <a:xfrm>
            <a:off x="610819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8" name="Shape 316"/>
          <p:cNvSpPr/>
          <p:nvPr/>
        </p:nvSpPr>
        <p:spPr>
          <a:xfrm>
            <a:off x="649224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9" name="Shape 317"/>
          <p:cNvSpPr/>
          <p:nvPr/>
        </p:nvSpPr>
        <p:spPr>
          <a:xfrm>
            <a:off x="687628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0" name="Shape 318"/>
          <p:cNvSpPr/>
          <p:nvPr/>
        </p:nvSpPr>
        <p:spPr>
          <a:xfrm>
            <a:off x="726033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1" name="Shape 319"/>
          <p:cNvSpPr/>
          <p:nvPr/>
        </p:nvSpPr>
        <p:spPr>
          <a:xfrm>
            <a:off x="764438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2" name="Shape 320"/>
          <p:cNvSpPr/>
          <p:nvPr/>
        </p:nvSpPr>
        <p:spPr>
          <a:xfrm>
            <a:off x="802843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3" name="Shape 321"/>
          <p:cNvSpPr/>
          <p:nvPr/>
        </p:nvSpPr>
        <p:spPr>
          <a:xfrm>
            <a:off x="841248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4" name="Shape 322"/>
          <p:cNvSpPr/>
          <p:nvPr/>
        </p:nvSpPr>
        <p:spPr>
          <a:xfrm>
            <a:off x="879652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5" name="Shape 323"/>
          <p:cNvSpPr/>
          <p:nvPr/>
        </p:nvSpPr>
        <p:spPr>
          <a:xfrm>
            <a:off x="918057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6" name="Shape 324"/>
          <p:cNvSpPr/>
          <p:nvPr/>
        </p:nvSpPr>
        <p:spPr>
          <a:xfrm>
            <a:off x="956462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7" name="Shape 325"/>
          <p:cNvSpPr/>
          <p:nvPr/>
        </p:nvSpPr>
        <p:spPr>
          <a:xfrm>
            <a:off x="9948672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8" name="Shape 326"/>
          <p:cNvSpPr/>
          <p:nvPr/>
        </p:nvSpPr>
        <p:spPr>
          <a:xfrm>
            <a:off x="10332720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9" name="Shape 327"/>
          <p:cNvSpPr/>
          <p:nvPr/>
        </p:nvSpPr>
        <p:spPr>
          <a:xfrm>
            <a:off x="10716768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0" name="Shape 328"/>
          <p:cNvSpPr/>
          <p:nvPr/>
        </p:nvSpPr>
        <p:spPr>
          <a:xfrm>
            <a:off x="11100816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1" name="Shape 329"/>
          <p:cNvSpPr/>
          <p:nvPr/>
        </p:nvSpPr>
        <p:spPr>
          <a:xfrm>
            <a:off x="11484864" y="416052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2" name="Shape 330"/>
          <p:cNvSpPr/>
          <p:nvPr/>
        </p:nvSpPr>
        <p:spPr>
          <a:xfrm>
            <a:off x="34747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3" name="Shape 331"/>
          <p:cNvSpPr/>
          <p:nvPr/>
        </p:nvSpPr>
        <p:spPr>
          <a:xfrm>
            <a:off x="73152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4" name="Shape 332"/>
          <p:cNvSpPr/>
          <p:nvPr/>
        </p:nvSpPr>
        <p:spPr>
          <a:xfrm>
            <a:off x="111556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5" name="Shape 333"/>
          <p:cNvSpPr/>
          <p:nvPr/>
        </p:nvSpPr>
        <p:spPr>
          <a:xfrm>
            <a:off x="149961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6" name="Shape 334"/>
          <p:cNvSpPr/>
          <p:nvPr/>
        </p:nvSpPr>
        <p:spPr>
          <a:xfrm>
            <a:off x="188366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7" name="Shape 335"/>
          <p:cNvSpPr/>
          <p:nvPr/>
        </p:nvSpPr>
        <p:spPr>
          <a:xfrm>
            <a:off x="226771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8" name="Shape 336"/>
          <p:cNvSpPr/>
          <p:nvPr/>
        </p:nvSpPr>
        <p:spPr>
          <a:xfrm>
            <a:off x="265176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9" name="Shape 337"/>
          <p:cNvSpPr/>
          <p:nvPr/>
        </p:nvSpPr>
        <p:spPr>
          <a:xfrm>
            <a:off x="303580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0" name="Shape 338"/>
          <p:cNvSpPr/>
          <p:nvPr/>
        </p:nvSpPr>
        <p:spPr>
          <a:xfrm>
            <a:off x="341985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1" name="Shape 339"/>
          <p:cNvSpPr/>
          <p:nvPr/>
        </p:nvSpPr>
        <p:spPr>
          <a:xfrm>
            <a:off x="380390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2" name="Shape 340"/>
          <p:cNvSpPr/>
          <p:nvPr/>
        </p:nvSpPr>
        <p:spPr>
          <a:xfrm>
            <a:off x="418795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3" name="Shape 341"/>
          <p:cNvSpPr/>
          <p:nvPr/>
        </p:nvSpPr>
        <p:spPr>
          <a:xfrm>
            <a:off x="457200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4" name="Shape 342"/>
          <p:cNvSpPr/>
          <p:nvPr/>
        </p:nvSpPr>
        <p:spPr>
          <a:xfrm>
            <a:off x="495604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5" name="Shape 343"/>
          <p:cNvSpPr/>
          <p:nvPr/>
        </p:nvSpPr>
        <p:spPr>
          <a:xfrm>
            <a:off x="534009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6" name="Shape 344"/>
          <p:cNvSpPr/>
          <p:nvPr/>
        </p:nvSpPr>
        <p:spPr>
          <a:xfrm>
            <a:off x="572414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7" name="Shape 345"/>
          <p:cNvSpPr/>
          <p:nvPr/>
        </p:nvSpPr>
        <p:spPr>
          <a:xfrm>
            <a:off x="610819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8" name="Shape 346"/>
          <p:cNvSpPr/>
          <p:nvPr/>
        </p:nvSpPr>
        <p:spPr>
          <a:xfrm>
            <a:off x="649224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9" name="Shape 347"/>
          <p:cNvSpPr/>
          <p:nvPr/>
        </p:nvSpPr>
        <p:spPr>
          <a:xfrm>
            <a:off x="687628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0" name="Shape 348"/>
          <p:cNvSpPr/>
          <p:nvPr/>
        </p:nvSpPr>
        <p:spPr>
          <a:xfrm>
            <a:off x="726033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1" name="Shape 349"/>
          <p:cNvSpPr/>
          <p:nvPr/>
        </p:nvSpPr>
        <p:spPr>
          <a:xfrm>
            <a:off x="764438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2" name="Shape 350"/>
          <p:cNvSpPr/>
          <p:nvPr/>
        </p:nvSpPr>
        <p:spPr>
          <a:xfrm>
            <a:off x="802843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3" name="Shape 351"/>
          <p:cNvSpPr/>
          <p:nvPr/>
        </p:nvSpPr>
        <p:spPr>
          <a:xfrm>
            <a:off x="841248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4" name="Shape 352"/>
          <p:cNvSpPr/>
          <p:nvPr/>
        </p:nvSpPr>
        <p:spPr>
          <a:xfrm>
            <a:off x="879652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5" name="Shape 353"/>
          <p:cNvSpPr/>
          <p:nvPr/>
        </p:nvSpPr>
        <p:spPr>
          <a:xfrm>
            <a:off x="918057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6" name="Shape 354"/>
          <p:cNvSpPr/>
          <p:nvPr/>
        </p:nvSpPr>
        <p:spPr>
          <a:xfrm>
            <a:off x="956462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7" name="Shape 355"/>
          <p:cNvSpPr/>
          <p:nvPr/>
        </p:nvSpPr>
        <p:spPr>
          <a:xfrm>
            <a:off x="9948672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8" name="Shape 356"/>
          <p:cNvSpPr/>
          <p:nvPr/>
        </p:nvSpPr>
        <p:spPr>
          <a:xfrm>
            <a:off x="10332720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9" name="Shape 357"/>
          <p:cNvSpPr/>
          <p:nvPr/>
        </p:nvSpPr>
        <p:spPr>
          <a:xfrm>
            <a:off x="10716768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0" name="Shape 358"/>
          <p:cNvSpPr/>
          <p:nvPr/>
        </p:nvSpPr>
        <p:spPr>
          <a:xfrm>
            <a:off x="11100816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1" name="Shape 359"/>
          <p:cNvSpPr/>
          <p:nvPr/>
        </p:nvSpPr>
        <p:spPr>
          <a:xfrm>
            <a:off x="11484864" y="454456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2" name="Shape 360"/>
          <p:cNvSpPr/>
          <p:nvPr/>
        </p:nvSpPr>
        <p:spPr>
          <a:xfrm>
            <a:off x="34747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3" name="Shape 361"/>
          <p:cNvSpPr/>
          <p:nvPr/>
        </p:nvSpPr>
        <p:spPr>
          <a:xfrm>
            <a:off x="73152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4" name="Shape 362"/>
          <p:cNvSpPr/>
          <p:nvPr/>
        </p:nvSpPr>
        <p:spPr>
          <a:xfrm>
            <a:off x="111556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5" name="Shape 363"/>
          <p:cNvSpPr/>
          <p:nvPr/>
        </p:nvSpPr>
        <p:spPr>
          <a:xfrm>
            <a:off x="149961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6" name="Shape 364"/>
          <p:cNvSpPr/>
          <p:nvPr/>
        </p:nvSpPr>
        <p:spPr>
          <a:xfrm>
            <a:off x="188366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7" name="Shape 365"/>
          <p:cNvSpPr/>
          <p:nvPr/>
        </p:nvSpPr>
        <p:spPr>
          <a:xfrm>
            <a:off x="226771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8" name="Shape 366"/>
          <p:cNvSpPr/>
          <p:nvPr/>
        </p:nvSpPr>
        <p:spPr>
          <a:xfrm>
            <a:off x="265176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9" name="Shape 367"/>
          <p:cNvSpPr/>
          <p:nvPr/>
        </p:nvSpPr>
        <p:spPr>
          <a:xfrm>
            <a:off x="303580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0" name="Shape 368"/>
          <p:cNvSpPr/>
          <p:nvPr/>
        </p:nvSpPr>
        <p:spPr>
          <a:xfrm>
            <a:off x="341985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1" name="Shape 369"/>
          <p:cNvSpPr/>
          <p:nvPr/>
        </p:nvSpPr>
        <p:spPr>
          <a:xfrm>
            <a:off x="380390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2" name="Shape 370"/>
          <p:cNvSpPr/>
          <p:nvPr/>
        </p:nvSpPr>
        <p:spPr>
          <a:xfrm>
            <a:off x="418795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3" name="Shape 371"/>
          <p:cNvSpPr/>
          <p:nvPr/>
        </p:nvSpPr>
        <p:spPr>
          <a:xfrm>
            <a:off x="457200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4" name="Shape 372"/>
          <p:cNvSpPr/>
          <p:nvPr/>
        </p:nvSpPr>
        <p:spPr>
          <a:xfrm>
            <a:off x="495604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5" name="Shape 373"/>
          <p:cNvSpPr/>
          <p:nvPr/>
        </p:nvSpPr>
        <p:spPr>
          <a:xfrm>
            <a:off x="534009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6" name="Shape 374"/>
          <p:cNvSpPr/>
          <p:nvPr/>
        </p:nvSpPr>
        <p:spPr>
          <a:xfrm>
            <a:off x="572414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7" name="Shape 375"/>
          <p:cNvSpPr/>
          <p:nvPr/>
        </p:nvSpPr>
        <p:spPr>
          <a:xfrm>
            <a:off x="610819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8" name="Shape 376"/>
          <p:cNvSpPr/>
          <p:nvPr/>
        </p:nvSpPr>
        <p:spPr>
          <a:xfrm>
            <a:off x="649224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9" name="Shape 377"/>
          <p:cNvSpPr/>
          <p:nvPr/>
        </p:nvSpPr>
        <p:spPr>
          <a:xfrm>
            <a:off x="687628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0" name="Shape 378"/>
          <p:cNvSpPr/>
          <p:nvPr/>
        </p:nvSpPr>
        <p:spPr>
          <a:xfrm>
            <a:off x="726033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1" name="Shape 379"/>
          <p:cNvSpPr/>
          <p:nvPr/>
        </p:nvSpPr>
        <p:spPr>
          <a:xfrm>
            <a:off x="764438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2" name="Shape 380"/>
          <p:cNvSpPr/>
          <p:nvPr/>
        </p:nvSpPr>
        <p:spPr>
          <a:xfrm>
            <a:off x="802843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3" name="Shape 381"/>
          <p:cNvSpPr/>
          <p:nvPr/>
        </p:nvSpPr>
        <p:spPr>
          <a:xfrm>
            <a:off x="841248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4" name="Shape 382"/>
          <p:cNvSpPr/>
          <p:nvPr/>
        </p:nvSpPr>
        <p:spPr>
          <a:xfrm>
            <a:off x="879652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5" name="Shape 383"/>
          <p:cNvSpPr/>
          <p:nvPr/>
        </p:nvSpPr>
        <p:spPr>
          <a:xfrm>
            <a:off x="918057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6" name="Shape 384"/>
          <p:cNvSpPr/>
          <p:nvPr/>
        </p:nvSpPr>
        <p:spPr>
          <a:xfrm>
            <a:off x="956462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7" name="Shape 385"/>
          <p:cNvSpPr/>
          <p:nvPr/>
        </p:nvSpPr>
        <p:spPr>
          <a:xfrm>
            <a:off x="9948672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8" name="Shape 386"/>
          <p:cNvSpPr/>
          <p:nvPr/>
        </p:nvSpPr>
        <p:spPr>
          <a:xfrm>
            <a:off x="10332720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9" name="Shape 387"/>
          <p:cNvSpPr/>
          <p:nvPr/>
        </p:nvSpPr>
        <p:spPr>
          <a:xfrm>
            <a:off x="10716768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0" name="Shape 388"/>
          <p:cNvSpPr/>
          <p:nvPr/>
        </p:nvSpPr>
        <p:spPr>
          <a:xfrm>
            <a:off x="11100816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1" name="Shape 389"/>
          <p:cNvSpPr/>
          <p:nvPr/>
        </p:nvSpPr>
        <p:spPr>
          <a:xfrm>
            <a:off x="11484864" y="4928616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2" name="Shape 390"/>
          <p:cNvSpPr/>
          <p:nvPr/>
        </p:nvSpPr>
        <p:spPr>
          <a:xfrm>
            <a:off x="34747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3" name="Shape 391"/>
          <p:cNvSpPr/>
          <p:nvPr/>
        </p:nvSpPr>
        <p:spPr>
          <a:xfrm>
            <a:off x="73152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4" name="Shape 392"/>
          <p:cNvSpPr/>
          <p:nvPr/>
        </p:nvSpPr>
        <p:spPr>
          <a:xfrm>
            <a:off x="111556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5" name="Shape 393"/>
          <p:cNvSpPr/>
          <p:nvPr/>
        </p:nvSpPr>
        <p:spPr>
          <a:xfrm>
            <a:off x="149961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6" name="Shape 394"/>
          <p:cNvSpPr/>
          <p:nvPr/>
        </p:nvSpPr>
        <p:spPr>
          <a:xfrm>
            <a:off x="188366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7" name="Shape 395"/>
          <p:cNvSpPr/>
          <p:nvPr/>
        </p:nvSpPr>
        <p:spPr>
          <a:xfrm>
            <a:off x="226771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8" name="Shape 396"/>
          <p:cNvSpPr/>
          <p:nvPr/>
        </p:nvSpPr>
        <p:spPr>
          <a:xfrm>
            <a:off x="265176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9" name="Shape 397"/>
          <p:cNvSpPr/>
          <p:nvPr/>
        </p:nvSpPr>
        <p:spPr>
          <a:xfrm>
            <a:off x="303580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0" name="Shape 398"/>
          <p:cNvSpPr/>
          <p:nvPr/>
        </p:nvSpPr>
        <p:spPr>
          <a:xfrm>
            <a:off x="341985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1" name="Shape 399"/>
          <p:cNvSpPr/>
          <p:nvPr/>
        </p:nvSpPr>
        <p:spPr>
          <a:xfrm>
            <a:off x="380390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2" name="Shape 400"/>
          <p:cNvSpPr/>
          <p:nvPr/>
        </p:nvSpPr>
        <p:spPr>
          <a:xfrm>
            <a:off x="418795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3" name="Shape 401"/>
          <p:cNvSpPr/>
          <p:nvPr/>
        </p:nvSpPr>
        <p:spPr>
          <a:xfrm>
            <a:off x="457200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4" name="Shape 402"/>
          <p:cNvSpPr/>
          <p:nvPr/>
        </p:nvSpPr>
        <p:spPr>
          <a:xfrm>
            <a:off x="495604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5" name="Shape 403"/>
          <p:cNvSpPr/>
          <p:nvPr/>
        </p:nvSpPr>
        <p:spPr>
          <a:xfrm>
            <a:off x="534009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6" name="Shape 404"/>
          <p:cNvSpPr/>
          <p:nvPr/>
        </p:nvSpPr>
        <p:spPr>
          <a:xfrm>
            <a:off x="572414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7" name="Shape 405"/>
          <p:cNvSpPr/>
          <p:nvPr/>
        </p:nvSpPr>
        <p:spPr>
          <a:xfrm>
            <a:off x="610819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8" name="Shape 406"/>
          <p:cNvSpPr/>
          <p:nvPr/>
        </p:nvSpPr>
        <p:spPr>
          <a:xfrm>
            <a:off x="649224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9" name="Shape 407"/>
          <p:cNvSpPr/>
          <p:nvPr/>
        </p:nvSpPr>
        <p:spPr>
          <a:xfrm>
            <a:off x="687628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0" name="Shape 408"/>
          <p:cNvSpPr/>
          <p:nvPr/>
        </p:nvSpPr>
        <p:spPr>
          <a:xfrm>
            <a:off x="726033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1" name="Shape 409"/>
          <p:cNvSpPr/>
          <p:nvPr/>
        </p:nvSpPr>
        <p:spPr>
          <a:xfrm>
            <a:off x="764438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2" name="Shape 410"/>
          <p:cNvSpPr/>
          <p:nvPr/>
        </p:nvSpPr>
        <p:spPr>
          <a:xfrm>
            <a:off x="802843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3" name="Shape 411"/>
          <p:cNvSpPr/>
          <p:nvPr/>
        </p:nvSpPr>
        <p:spPr>
          <a:xfrm>
            <a:off x="841248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4" name="Shape 412"/>
          <p:cNvSpPr/>
          <p:nvPr/>
        </p:nvSpPr>
        <p:spPr>
          <a:xfrm>
            <a:off x="879652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5" name="Shape 413"/>
          <p:cNvSpPr/>
          <p:nvPr/>
        </p:nvSpPr>
        <p:spPr>
          <a:xfrm>
            <a:off x="918057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6" name="Shape 414"/>
          <p:cNvSpPr/>
          <p:nvPr/>
        </p:nvSpPr>
        <p:spPr>
          <a:xfrm>
            <a:off x="956462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7" name="Shape 415"/>
          <p:cNvSpPr/>
          <p:nvPr/>
        </p:nvSpPr>
        <p:spPr>
          <a:xfrm>
            <a:off x="9948672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8" name="Shape 416"/>
          <p:cNvSpPr/>
          <p:nvPr/>
        </p:nvSpPr>
        <p:spPr>
          <a:xfrm>
            <a:off x="10332720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9" name="Shape 417"/>
          <p:cNvSpPr/>
          <p:nvPr/>
        </p:nvSpPr>
        <p:spPr>
          <a:xfrm>
            <a:off x="10716768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0" name="Shape 418"/>
          <p:cNvSpPr/>
          <p:nvPr/>
        </p:nvSpPr>
        <p:spPr>
          <a:xfrm>
            <a:off x="11100816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1" name="Shape 419"/>
          <p:cNvSpPr/>
          <p:nvPr/>
        </p:nvSpPr>
        <p:spPr>
          <a:xfrm>
            <a:off x="11484864" y="5312664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2" name="Shape 420"/>
          <p:cNvSpPr/>
          <p:nvPr/>
        </p:nvSpPr>
        <p:spPr>
          <a:xfrm>
            <a:off x="34747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3" name="Shape 421"/>
          <p:cNvSpPr/>
          <p:nvPr/>
        </p:nvSpPr>
        <p:spPr>
          <a:xfrm>
            <a:off x="73152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4" name="Shape 422"/>
          <p:cNvSpPr/>
          <p:nvPr/>
        </p:nvSpPr>
        <p:spPr>
          <a:xfrm>
            <a:off x="111556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5" name="Shape 423"/>
          <p:cNvSpPr/>
          <p:nvPr/>
        </p:nvSpPr>
        <p:spPr>
          <a:xfrm>
            <a:off x="149961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6" name="Shape 424"/>
          <p:cNvSpPr/>
          <p:nvPr/>
        </p:nvSpPr>
        <p:spPr>
          <a:xfrm>
            <a:off x="188366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7" name="Shape 425"/>
          <p:cNvSpPr/>
          <p:nvPr/>
        </p:nvSpPr>
        <p:spPr>
          <a:xfrm>
            <a:off x="226771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8" name="Shape 426"/>
          <p:cNvSpPr/>
          <p:nvPr/>
        </p:nvSpPr>
        <p:spPr>
          <a:xfrm>
            <a:off x="265176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29" name="Shape 427"/>
          <p:cNvSpPr/>
          <p:nvPr/>
        </p:nvSpPr>
        <p:spPr>
          <a:xfrm>
            <a:off x="303580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0" name="Shape 428"/>
          <p:cNvSpPr/>
          <p:nvPr/>
        </p:nvSpPr>
        <p:spPr>
          <a:xfrm>
            <a:off x="341985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1" name="Shape 429"/>
          <p:cNvSpPr/>
          <p:nvPr/>
        </p:nvSpPr>
        <p:spPr>
          <a:xfrm>
            <a:off x="380390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2" name="Shape 430"/>
          <p:cNvSpPr/>
          <p:nvPr/>
        </p:nvSpPr>
        <p:spPr>
          <a:xfrm>
            <a:off x="418795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3" name="Shape 431"/>
          <p:cNvSpPr/>
          <p:nvPr/>
        </p:nvSpPr>
        <p:spPr>
          <a:xfrm>
            <a:off x="457200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4" name="Shape 432"/>
          <p:cNvSpPr/>
          <p:nvPr/>
        </p:nvSpPr>
        <p:spPr>
          <a:xfrm>
            <a:off x="495604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5" name="Shape 433"/>
          <p:cNvSpPr/>
          <p:nvPr/>
        </p:nvSpPr>
        <p:spPr>
          <a:xfrm>
            <a:off x="534009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6" name="Shape 434"/>
          <p:cNvSpPr/>
          <p:nvPr/>
        </p:nvSpPr>
        <p:spPr>
          <a:xfrm>
            <a:off x="572414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7" name="Shape 435"/>
          <p:cNvSpPr/>
          <p:nvPr/>
        </p:nvSpPr>
        <p:spPr>
          <a:xfrm>
            <a:off x="610819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8" name="Shape 436"/>
          <p:cNvSpPr/>
          <p:nvPr/>
        </p:nvSpPr>
        <p:spPr>
          <a:xfrm>
            <a:off x="649224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9" name="Shape 437"/>
          <p:cNvSpPr/>
          <p:nvPr/>
        </p:nvSpPr>
        <p:spPr>
          <a:xfrm>
            <a:off x="687628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0" name="Shape 438"/>
          <p:cNvSpPr/>
          <p:nvPr/>
        </p:nvSpPr>
        <p:spPr>
          <a:xfrm>
            <a:off x="726033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1" name="Shape 439"/>
          <p:cNvSpPr/>
          <p:nvPr/>
        </p:nvSpPr>
        <p:spPr>
          <a:xfrm>
            <a:off x="764438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2" name="Shape 440"/>
          <p:cNvSpPr/>
          <p:nvPr/>
        </p:nvSpPr>
        <p:spPr>
          <a:xfrm>
            <a:off x="802843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3" name="Shape 441"/>
          <p:cNvSpPr/>
          <p:nvPr/>
        </p:nvSpPr>
        <p:spPr>
          <a:xfrm>
            <a:off x="841248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4" name="Shape 442"/>
          <p:cNvSpPr/>
          <p:nvPr/>
        </p:nvSpPr>
        <p:spPr>
          <a:xfrm>
            <a:off x="879652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5" name="Shape 443"/>
          <p:cNvSpPr/>
          <p:nvPr/>
        </p:nvSpPr>
        <p:spPr>
          <a:xfrm>
            <a:off x="918057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6" name="Shape 444"/>
          <p:cNvSpPr/>
          <p:nvPr/>
        </p:nvSpPr>
        <p:spPr>
          <a:xfrm>
            <a:off x="956462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7" name="Shape 445"/>
          <p:cNvSpPr/>
          <p:nvPr/>
        </p:nvSpPr>
        <p:spPr>
          <a:xfrm>
            <a:off x="9948672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8" name="Shape 446"/>
          <p:cNvSpPr/>
          <p:nvPr/>
        </p:nvSpPr>
        <p:spPr>
          <a:xfrm>
            <a:off x="10332720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9" name="Shape 447"/>
          <p:cNvSpPr/>
          <p:nvPr/>
        </p:nvSpPr>
        <p:spPr>
          <a:xfrm>
            <a:off x="10716768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0" name="Shape 448"/>
          <p:cNvSpPr/>
          <p:nvPr/>
        </p:nvSpPr>
        <p:spPr>
          <a:xfrm>
            <a:off x="11100816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1" name="Shape 449"/>
          <p:cNvSpPr/>
          <p:nvPr/>
        </p:nvSpPr>
        <p:spPr>
          <a:xfrm>
            <a:off x="11484864" y="5696712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2" name="Shape 450"/>
          <p:cNvSpPr/>
          <p:nvPr/>
        </p:nvSpPr>
        <p:spPr>
          <a:xfrm>
            <a:off x="34747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3" name="Shape 451"/>
          <p:cNvSpPr/>
          <p:nvPr/>
        </p:nvSpPr>
        <p:spPr>
          <a:xfrm>
            <a:off x="73152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4" name="Shape 452"/>
          <p:cNvSpPr/>
          <p:nvPr/>
        </p:nvSpPr>
        <p:spPr>
          <a:xfrm>
            <a:off x="111556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5" name="Shape 453"/>
          <p:cNvSpPr/>
          <p:nvPr/>
        </p:nvSpPr>
        <p:spPr>
          <a:xfrm>
            <a:off x="149961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6" name="Shape 454"/>
          <p:cNvSpPr/>
          <p:nvPr/>
        </p:nvSpPr>
        <p:spPr>
          <a:xfrm>
            <a:off x="188366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7" name="Shape 455"/>
          <p:cNvSpPr/>
          <p:nvPr/>
        </p:nvSpPr>
        <p:spPr>
          <a:xfrm>
            <a:off x="226771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8" name="Shape 456"/>
          <p:cNvSpPr/>
          <p:nvPr/>
        </p:nvSpPr>
        <p:spPr>
          <a:xfrm>
            <a:off x="265176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59" name="Shape 457"/>
          <p:cNvSpPr/>
          <p:nvPr/>
        </p:nvSpPr>
        <p:spPr>
          <a:xfrm>
            <a:off x="303580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0" name="Shape 458"/>
          <p:cNvSpPr/>
          <p:nvPr/>
        </p:nvSpPr>
        <p:spPr>
          <a:xfrm>
            <a:off x="341985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1" name="Shape 459"/>
          <p:cNvSpPr/>
          <p:nvPr/>
        </p:nvSpPr>
        <p:spPr>
          <a:xfrm>
            <a:off x="380390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2" name="Shape 460"/>
          <p:cNvSpPr/>
          <p:nvPr/>
        </p:nvSpPr>
        <p:spPr>
          <a:xfrm>
            <a:off x="418795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3" name="Shape 461"/>
          <p:cNvSpPr/>
          <p:nvPr/>
        </p:nvSpPr>
        <p:spPr>
          <a:xfrm>
            <a:off x="457200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4" name="Shape 462"/>
          <p:cNvSpPr/>
          <p:nvPr/>
        </p:nvSpPr>
        <p:spPr>
          <a:xfrm>
            <a:off x="495604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5" name="Shape 463"/>
          <p:cNvSpPr/>
          <p:nvPr/>
        </p:nvSpPr>
        <p:spPr>
          <a:xfrm>
            <a:off x="534009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6" name="Shape 464"/>
          <p:cNvSpPr/>
          <p:nvPr/>
        </p:nvSpPr>
        <p:spPr>
          <a:xfrm>
            <a:off x="572414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7" name="Shape 465"/>
          <p:cNvSpPr/>
          <p:nvPr/>
        </p:nvSpPr>
        <p:spPr>
          <a:xfrm>
            <a:off x="610819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8" name="Shape 466"/>
          <p:cNvSpPr/>
          <p:nvPr/>
        </p:nvSpPr>
        <p:spPr>
          <a:xfrm>
            <a:off x="649224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9" name="Shape 467"/>
          <p:cNvSpPr/>
          <p:nvPr/>
        </p:nvSpPr>
        <p:spPr>
          <a:xfrm>
            <a:off x="687628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0" name="Shape 468"/>
          <p:cNvSpPr/>
          <p:nvPr/>
        </p:nvSpPr>
        <p:spPr>
          <a:xfrm>
            <a:off x="726033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1" name="Shape 469"/>
          <p:cNvSpPr/>
          <p:nvPr/>
        </p:nvSpPr>
        <p:spPr>
          <a:xfrm>
            <a:off x="764438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2" name="Shape 470"/>
          <p:cNvSpPr/>
          <p:nvPr/>
        </p:nvSpPr>
        <p:spPr>
          <a:xfrm>
            <a:off x="802843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3" name="Shape 471"/>
          <p:cNvSpPr/>
          <p:nvPr/>
        </p:nvSpPr>
        <p:spPr>
          <a:xfrm>
            <a:off x="841248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4" name="Shape 472"/>
          <p:cNvSpPr/>
          <p:nvPr/>
        </p:nvSpPr>
        <p:spPr>
          <a:xfrm>
            <a:off x="879652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5" name="Shape 473"/>
          <p:cNvSpPr/>
          <p:nvPr/>
        </p:nvSpPr>
        <p:spPr>
          <a:xfrm>
            <a:off x="918057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6" name="Shape 474"/>
          <p:cNvSpPr/>
          <p:nvPr/>
        </p:nvSpPr>
        <p:spPr>
          <a:xfrm>
            <a:off x="956462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7" name="Shape 475"/>
          <p:cNvSpPr/>
          <p:nvPr/>
        </p:nvSpPr>
        <p:spPr>
          <a:xfrm>
            <a:off x="9948672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8" name="Shape 476"/>
          <p:cNvSpPr/>
          <p:nvPr/>
        </p:nvSpPr>
        <p:spPr>
          <a:xfrm>
            <a:off x="10332720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79" name="Shape 477"/>
          <p:cNvSpPr/>
          <p:nvPr/>
        </p:nvSpPr>
        <p:spPr>
          <a:xfrm>
            <a:off x="10716768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0" name="Shape 478"/>
          <p:cNvSpPr/>
          <p:nvPr/>
        </p:nvSpPr>
        <p:spPr>
          <a:xfrm>
            <a:off x="11100816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1" name="Shape 479"/>
          <p:cNvSpPr/>
          <p:nvPr/>
        </p:nvSpPr>
        <p:spPr>
          <a:xfrm>
            <a:off x="11484864" y="6080760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2" name="Shape 480"/>
          <p:cNvSpPr/>
          <p:nvPr/>
        </p:nvSpPr>
        <p:spPr>
          <a:xfrm>
            <a:off x="34747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3" name="Shape 481"/>
          <p:cNvSpPr/>
          <p:nvPr/>
        </p:nvSpPr>
        <p:spPr>
          <a:xfrm>
            <a:off x="73152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4" name="Shape 482"/>
          <p:cNvSpPr/>
          <p:nvPr/>
        </p:nvSpPr>
        <p:spPr>
          <a:xfrm>
            <a:off x="111556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5" name="Shape 483"/>
          <p:cNvSpPr/>
          <p:nvPr/>
        </p:nvSpPr>
        <p:spPr>
          <a:xfrm>
            <a:off x="149961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6" name="Shape 484"/>
          <p:cNvSpPr/>
          <p:nvPr/>
        </p:nvSpPr>
        <p:spPr>
          <a:xfrm>
            <a:off x="188366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7" name="Shape 485"/>
          <p:cNvSpPr/>
          <p:nvPr/>
        </p:nvSpPr>
        <p:spPr>
          <a:xfrm>
            <a:off x="226771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8" name="Shape 486"/>
          <p:cNvSpPr/>
          <p:nvPr/>
        </p:nvSpPr>
        <p:spPr>
          <a:xfrm>
            <a:off x="265176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9" name="Shape 487"/>
          <p:cNvSpPr/>
          <p:nvPr/>
        </p:nvSpPr>
        <p:spPr>
          <a:xfrm>
            <a:off x="303580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0" name="Shape 488"/>
          <p:cNvSpPr/>
          <p:nvPr/>
        </p:nvSpPr>
        <p:spPr>
          <a:xfrm>
            <a:off x="341985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1" name="Shape 489"/>
          <p:cNvSpPr/>
          <p:nvPr/>
        </p:nvSpPr>
        <p:spPr>
          <a:xfrm>
            <a:off x="380390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2" name="Shape 490"/>
          <p:cNvSpPr/>
          <p:nvPr/>
        </p:nvSpPr>
        <p:spPr>
          <a:xfrm>
            <a:off x="418795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3" name="Shape 491"/>
          <p:cNvSpPr/>
          <p:nvPr/>
        </p:nvSpPr>
        <p:spPr>
          <a:xfrm>
            <a:off x="457200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4" name="Shape 492"/>
          <p:cNvSpPr/>
          <p:nvPr/>
        </p:nvSpPr>
        <p:spPr>
          <a:xfrm>
            <a:off x="495604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5" name="Shape 493"/>
          <p:cNvSpPr/>
          <p:nvPr/>
        </p:nvSpPr>
        <p:spPr>
          <a:xfrm>
            <a:off x="534009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6" name="Shape 494"/>
          <p:cNvSpPr/>
          <p:nvPr/>
        </p:nvSpPr>
        <p:spPr>
          <a:xfrm>
            <a:off x="572414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7" name="Shape 495"/>
          <p:cNvSpPr/>
          <p:nvPr/>
        </p:nvSpPr>
        <p:spPr>
          <a:xfrm>
            <a:off x="610819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8" name="Shape 496"/>
          <p:cNvSpPr/>
          <p:nvPr/>
        </p:nvSpPr>
        <p:spPr>
          <a:xfrm>
            <a:off x="649224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9" name="Shape 497"/>
          <p:cNvSpPr/>
          <p:nvPr/>
        </p:nvSpPr>
        <p:spPr>
          <a:xfrm>
            <a:off x="687628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0" name="Shape 498"/>
          <p:cNvSpPr/>
          <p:nvPr/>
        </p:nvSpPr>
        <p:spPr>
          <a:xfrm>
            <a:off x="726033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1" name="Shape 499"/>
          <p:cNvSpPr/>
          <p:nvPr/>
        </p:nvSpPr>
        <p:spPr>
          <a:xfrm>
            <a:off x="764438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2" name="Shape 500"/>
          <p:cNvSpPr/>
          <p:nvPr/>
        </p:nvSpPr>
        <p:spPr>
          <a:xfrm>
            <a:off x="802843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3" name="Shape 501"/>
          <p:cNvSpPr/>
          <p:nvPr/>
        </p:nvSpPr>
        <p:spPr>
          <a:xfrm>
            <a:off x="841248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4" name="Shape 502"/>
          <p:cNvSpPr/>
          <p:nvPr/>
        </p:nvSpPr>
        <p:spPr>
          <a:xfrm>
            <a:off x="879652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5" name="Shape 503"/>
          <p:cNvSpPr/>
          <p:nvPr/>
        </p:nvSpPr>
        <p:spPr>
          <a:xfrm>
            <a:off x="918057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6" name="Shape 504"/>
          <p:cNvSpPr/>
          <p:nvPr/>
        </p:nvSpPr>
        <p:spPr>
          <a:xfrm>
            <a:off x="956462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7" name="Shape 505"/>
          <p:cNvSpPr/>
          <p:nvPr/>
        </p:nvSpPr>
        <p:spPr>
          <a:xfrm>
            <a:off x="9948672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8" name="Shape 506"/>
          <p:cNvSpPr/>
          <p:nvPr/>
        </p:nvSpPr>
        <p:spPr>
          <a:xfrm>
            <a:off x="10332720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09" name="Shape 507"/>
          <p:cNvSpPr/>
          <p:nvPr/>
        </p:nvSpPr>
        <p:spPr>
          <a:xfrm>
            <a:off x="10716768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0" name="Shape 508"/>
          <p:cNvSpPr/>
          <p:nvPr/>
        </p:nvSpPr>
        <p:spPr>
          <a:xfrm>
            <a:off x="11100816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1" name="Shape 509"/>
          <p:cNvSpPr/>
          <p:nvPr/>
        </p:nvSpPr>
        <p:spPr>
          <a:xfrm>
            <a:off x="11484864" y="6464808"/>
            <a:ext cx="32004" cy="32004"/>
          </a:xfrm>
          <a:prstGeom prst="ellipse">
            <a:avLst/>
          </a:prstGeom>
          <a:solidFill>
            <a:srgbClr val="DCD8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2" name="Shape 510"/>
          <p:cNvSpPr/>
          <p:nvPr/>
        </p:nvSpPr>
        <p:spPr>
          <a:xfrm>
            <a:off x="566928" y="502920"/>
            <a:ext cx="6446520" cy="5806440"/>
          </a:xfrm>
          <a:prstGeom prst="roundRect">
            <a:avLst>
              <a:gd name="adj" fmla="val 9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3" name="Shape 511"/>
          <p:cNvSpPr/>
          <p:nvPr/>
        </p:nvSpPr>
        <p:spPr>
          <a:xfrm>
            <a:off x="7360920" y="594360"/>
            <a:ext cx="4187952" cy="1417320"/>
          </a:xfrm>
          <a:prstGeom prst="roundRect">
            <a:avLst>
              <a:gd name="adj" fmla="val 3871"/>
            </a:avLst>
          </a:prstGeom>
          <a:solidFill>
            <a:srgbClr val="7C66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4" name="Shape 512"/>
          <p:cNvSpPr/>
          <p:nvPr/>
        </p:nvSpPr>
        <p:spPr>
          <a:xfrm>
            <a:off x="7360920" y="2286000"/>
            <a:ext cx="4187952" cy="1417320"/>
          </a:xfrm>
          <a:prstGeom prst="roundRect">
            <a:avLst>
              <a:gd name="adj" fmla="val 3871"/>
            </a:avLst>
          </a:prstGeom>
          <a:solidFill>
            <a:srgbClr val="FF9B7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5" name="Shape 513"/>
          <p:cNvSpPr/>
          <p:nvPr/>
        </p:nvSpPr>
        <p:spPr>
          <a:xfrm>
            <a:off x="7360920" y="3977640"/>
            <a:ext cx="4187952" cy="1417320"/>
          </a:xfrm>
          <a:prstGeom prst="roundRect">
            <a:avLst>
              <a:gd name="adj" fmla="val 3871"/>
            </a:avLst>
          </a:prstGeom>
          <a:solidFill>
            <a:srgbClr val="66CD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16" name="Text 514"/>
          <p:cNvSpPr/>
          <p:nvPr/>
        </p:nvSpPr>
        <p:spPr>
          <a:xfrm>
            <a:off x="896112" y="86868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/ 45 MIN</a:t>
            </a:r>
            <a:endParaRPr lang="en-US" sz="800" dirty="0"/>
          </a:p>
        </p:txBody>
      </p:sp>
      <p:sp>
        <p:nvSpPr>
          <p:cNvPr id="517" name="Text 515"/>
          <p:cNvSpPr/>
          <p:nvPr/>
        </p:nvSpPr>
        <p:spPr>
          <a:xfrm>
            <a:off x="868680" y="1600200"/>
            <a:ext cx="5394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 Plan</a:t>
            </a:r>
            <a:endParaRPr lang="en-US" sz="4200" dirty="0"/>
          </a:p>
        </p:txBody>
      </p:sp>
      <p:sp>
        <p:nvSpPr>
          <p:cNvPr id="518" name="Text 516"/>
          <p:cNvSpPr/>
          <p:nvPr/>
        </p:nvSpPr>
        <p:spPr>
          <a:xfrm>
            <a:off x="896112" y="2944368"/>
            <a:ext cx="5120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670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Observe, explain, practise, and reflect</a:t>
            </a:r>
            <a:endParaRPr lang="en-US" sz="1500" dirty="0"/>
          </a:p>
        </p:txBody>
      </p:sp>
      <p:sp>
        <p:nvSpPr>
          <p:cNvPr id="519" name="Text 517"/>
          <p:cNvSpPr/>
          <p:nvPr/>
        </p:nvSpPr>
        <p:spPr>
          <a:xfrm>
            <a:off x="7754112" y="102412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lang="en-US" sz="1700" dirty="0"/>
          </a:p>
        </p:txBody>
      </p:sp>
      <p:sp>
        <p:nvSpPr>
          <p:cNvPr id="520" name="Text 518"/>
          <p:cNvSpPr/>
          <p:nvPr/>
        </p:nvSpPr>
        <p:spPr>
          <a:xfrm>
            <a:off x="7754112" y="271576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1700" dirty="0"/>
          </a:p>
        </p:txBody>
      </p:sp>
      <p:sp>
        <p:nvSpPr>
          <p:cNvPr id="521" name="Text 519"/>
          <p:cNvSpPr/>
          <p:nvPr/>
        </p:nvSpPr>
        <p:spPr>
          <a:xfrm>
            <a:off x="7754112" y="44074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OBJECTIVES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7C66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By the end, you can do three things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skill in learner-friendly language and connect it to a visible outcome.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goals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today's lesson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WARM-UP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FF9B7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do you notice first?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Activate prior knowledge with one accessible prompt and time for every learner to think.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min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individual thinking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CONCEPT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66CD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pattern connects inputs to outcomes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one idea at a time, define essential language, and show a simple representation.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idea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EXAMPLE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7C66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Watch the reasoning, not only the answer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each step, explain why it matters, and surface a common misconception.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steps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worked example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PRACTICE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FF9B7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Try it together, then independently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guided support to individual work with a clear success criterion.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and solo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CHECK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66CD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one question to reveal understanding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quick response that shows who is ready and who needs another example.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check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C6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RECAP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6446520" cy="4343400"/>
          </a:xfrm>
          <a:prstGeom prst="roundRect">
            <a:avLst>
              <a:gd name="adj" fmla="val 126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234440"/>
            <a:ext cx="3822192" cy="4343400"/>
          </a:xfrm>
          <a:prstGeom prst="roundRect">
            <a:avLst>
              <a:gd name="adj" fmla="val 1435"/>
            </a:avLst>
          </a:prstGeom>
          <a:solidFill>
            <a:srgbClr val="7C66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91640"/>
            <a:ext cx="53949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the idea you will use again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127248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 the concept, invite one reflection, and preview where it appears next.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33472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FF2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0632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61104" y="4590288"/>
            <a:ext cx="1417320" cy="411480"/>
          </a:xfrm>
          <a:prstGeom prst="roundRect">
            <a:avLst>
              <a:gd name="adj" fmla="val 13333"/>
            </a:avLst>
          </a:prstGeom>
          <a:solidFill>
            <a:srgbClr val="F2F0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98264" y="4727448"/>
            <a:ext cx="11430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790688" y="1901952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idea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7973568" y="2834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take forward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30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Plan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