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every capability a place in the story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structured introduction to purpose, offer, operating footprint, proof, people, controls, and partnership fit.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07899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31152" y="118872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6720840" y="185623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931152" y="196596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6720840" y="263347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931152" y="274320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6720840" y="341071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31152" y="352044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6720840" y="418795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31152" y="429768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6720840" y="496519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31152" y="507492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Shape 16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PURPOSE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clear purpose guides practical choices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mission, customer promise, principles, and boundary.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principles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CAPABILITIES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capability around customer outcomes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a focused offer and where each part creates value.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offers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FOOTPRINT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the work actually moves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locations, channels, partners, and service cadence.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nodes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PROOF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should be specific and bounded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 engagements, measures, period, and limitations.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cases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PEOPLE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Named owners make the promise credible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roles, expertise, ways of working, and escalation.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people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CONTROLS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Reliability is part of the profile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Outline quality, security, accessibility, and review practices.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checks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FIT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next conversation easy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6"/>
          </a:solidFill>
          <a:ln w="12700">
            <a:solidFill>
              <a:srgbClr val="1F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315C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ideal partnership, inputs, timing, and contact.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C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F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Frame Company Profile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