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5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6692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6AA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CONTROL ROOM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58368" y="1188720"/>
            <a:ext cx="10241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Build a career story one intentional release at a time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676656" y="2578608"/>
            <a:ext cx="48006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C7CA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portfolio connecting artistic direction, releases, live work, process, audience evidence, collaboration, constraints, and contact.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897880" y="2514600"/>
            <a:ext cx="5623560" cy="3520440"/>
          </a:xfrm>
          <a:prstGeom prst="roundRect">
            <a:avLst>
              <a:gd name="adj" fmla="val 1299"/>
            </a:avLst>
          </a:prstGeom>
          <a:solidFill>
            <a:srgbClr val="3523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45352" y="2834640"/>
            <a:ext cx="8229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100" kern="0" dirty="0">
                <a:solidFill>
                  <a:srgbClr val="E6B45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TAKE 01</a:t>
            </a:r>
            <a:endParaRPr lang="en-US" sz="600" dirty="0"/>
          </a:p>
        </p:txBody>
      </p:sp>
      <p:sp>
        <p:nvSpPr>
          <p:cNvPr id="7" name="Shape 5"/>
          <p:cNvSpPr/>
          <p:nvPr/>
        </p:nvSpPr>
        <p:spPr>
          <a:xfrm>
            <a:off x="6245352" y="4238244"/>
            <a:ext cx="166551" cy="164592"/>
          </a:xfrm>
          <a:prstGeom prst="roundRect">
            <a:avLst>
              <a:gd name="adj" fmla="val 27778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21374" y="3950208"/>
            <a:ext cx="166551" cy="740664"/>
          </a:xfrm>
          <a:prstGeom prst="roundRect">
            <a:avLst>
              <a:gd name="adj" fmla="val 27451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597396" y="4032504"/>
            <a:ext cx="166551" cy="576072"/>
          </a:xfrm>
          <a:prstGeom prst="roundRect">
            <a:avLst>
              <a:gd name="adj" fmla="val 27451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773418" y="4114800"/>
            <a:ext cx="166551" cy="411480"/>
          </a:xfrm>
          <a:prstGeom prst="roundRect">
            <a:avLst>
              <a:gd name="adj" fmla="val 27451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949440" y="4197096"/>
            <a:ext cx="166551" cy="246888"/>
          </a:xfrm>
          <a:prstGeom prst="roundRect">
            <a:avLst>
              <a:gd name="adj" fmla="val 27451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125462" y="3909060"/>
            <a:ext cx="166551" cy="822960"/>
          </a:xfrm>
          <a:prstGeom prst="roundRect">
            <a:avLst>
              <a:gd name="adj" fmla="val 27451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301484" y="3991356"/>
            <a:ext cx="166551" cy="658368"/>
          </a:xfrm>
          <a:prstGeom prst="roundRect">
            <a:avLst>
              <a:gd name="adj" fmla="val 27451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477506" y="4073652"/>
            <a:ext cx="166551" cy="493776"/>
          </a:xfrm>
          <a:prstGeom prst="roundRect">
            <a:avLst>
              <a:gd name="adj" fmla="val 27451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653528" y="4155948"/>
            <a:ext cx="166551" cy="329184"/>
          </a:xfrm>
          <a:prstGeom prst="roundRect">
            <a:avLst>
              <a:gd name="adj" fmla="val 27451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829550" y="4238244"/>
            <a:ext cx="166551" cy="164592"/>
          </a:xfrm>
          <a:prstGeom prst="roundRect">
            <a:avLst>
              <a:gd name="adj" fmla="val 27778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005572" y="3950208"/>
            <a:ext cx="166551" cy="740664"/>
          </a:xfrm>
          <a:prstGeom prst="roundRect">
            <a:avLst>
              <a:gd name="adj" fmla="val 27451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181594" y="4032504"/>
            <a:ext cx="166551" cy="576072"/>
          </a:xfrm>
          <a:prstGeom prst="roundRect">
            <a:avLst>
              <a:gd name="adj" fmla="val 27451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357616" y="4114800"/>
            <a:ext cx="166551" cy="411480"/>
          </a:xfrm>
          <a:prstGeom prst="roundRect">
            <a:avLst>
              <a:gd name="adj" fmla="val 27451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533638" y="4197096"/>
            <a:ext cx="166551" cy="246888"/>
          </a:xfrm>
          <a:prstGeom prst="roundRect">
            <a:avLst>
              <a:gd name="adj" fmla="val 27451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709660" y="3909060"/>
            <a:ext cx="166551" cy="822960"/>
          </a:xfrm>
          <a:prstGeom prst="roundRect">
            <a:avLst>
              <a:gd name="adj" fmla="val 27451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885682" y="3991356"/>
            <a:ext cx="166551" cy="658368"/>
          </a:xfrm>
          <a:prstGeom prst="roundRect">
            <a:avLst>
              <a:gd name="adj" fmla="val 27451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061704" y="4073652"/>
            <a:ext cx="166551" cy="493776"/>
          </a:xfrm>
          <a:prstGeom prst="roundRect">
            <a:avLst>
              <a:gd name="adj" fmla="val 27451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9237726" y="4155948"/>
            <a:ext cx="166551" cy="329184"/>
          </a:xfrm>
          <a:prstGeom prst="roundRect">
            <a:avLst>
              <a:gd name="adj" fmla="val 27451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413748" y="4238244"/>
            <a:ext cx="166551" cy="164592"/>
          </a:xfrm>
          <a:prstGeom prst="roundRect">
            <a:avLst>
              <a:gd name="adj" fmla="val 27778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589770" y="3950208"/>
            <a:ext cx="166551" cy="740664"/>
          </a:xfrm>
          <a:prstGeom prst="roundRect">
            <a:avLst>
              <a:gd name="adj" fmla="val 27451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765792" y="4032504"/>
            <a:ext cx="166551" cy="576072"/>
          </a:xfrm>
          <a:prstGeom prst="roundRect">
            <a:avLst>
              <a:gd name="adj" fmla="val 27451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941814" y="4114800"/>
            <a:ext cx="166551" cy="411480"/>
          </a:xfrm>
          <a:prstGeom prst="roundRect">
            <a:avLst>
              <a:gd name="adj" fmla="val 27451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0117836" y="4197096"/>
            <a:ext cx="166551" cy="246888"/>
          </a:xfrm>
          <a:prstGeom prst="roundRect">
            <a:avLst>
              <a:gd name="adj" fmla="val 27451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293858" y="3909060"/>
            <a:ext cx="166551" cy="822960"/>
          </a:xfrm>
          <a:prstGeom prst="roundRect">
            <a:avLst>
              <a:gd name="adj" fmla="val 27451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0469880" y="3991356"/>
            <a:ext cx="166551" cy="658368"/>
          </a:xfrm>
          <a:prstGeom prst="roundRect">
            <a:avLst>
              <a:gd name="adj" fmla="val 27451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0645902" y="4073652"/>
            <a:ext cx="166551" cy="493776"/>
          </a:xfrm>
          <a:prstGeom prst="roundRect">
            <a:avLst>
              <a:gd name="adj" fmla="val 27451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0821924" y="4155948"/>
            <a:ext cx="166551" cy="329184"/>
          </a:xfrm>
          <a:prstGeom prst="roundRect">
            <a:avLst>
              <a:gd name="adj" fmla="val 27451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0997946" y="4238244"/>
            <a:ext cx="166551" cy="164592"/>
          </a:xfrm>
          <a:prstGeom prst="roundRect">
            <a:avLst>
              <a:gd name="adj" fmla="val 27778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281928" y="5257800"/>
            <a:ext cx="4855464" cy="292608"/>
          </a:xfrm>
          <a:prstGeom prst="roundRect">
            <a:avLst>
              <a:gd name="adj" fmla="val 15625"/>
            </a:avLst>
          </a:prstGeom>
          <a:solidFill>
            <a:srgbClr val="E8DC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501384" y="5367528"/>
            <a:ext cx="658368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" b="1" dirty="0">
                <a:solidFill>
                  <a:srgbClr val="3523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VOICE</a:t>
            </a:r>
            <a:endParaRPr lang="en-US" sz="540" dirty="0"/>
          </a:p>
        </p:txBody>
      </p:sp>
      <p:sp>
        <p:nvSpPr>
          <p:cNvPr id="37" name="Shape 35"/>
          <p:cNvSpPr/>
          <p:nvPr/>
        </p:nvSpPr>
        <p:spPr>
          <a:xfrm>
            <a:off x="6281928" y="5733288"/>
            <a:ext cx="4855464" cy="292608"/>
          </a:xfrm>
          <a:prstGeom prst="roundRect">
            <a:avLst>
              <a:gd name="adj" fmla="val 15625"/>
            </a:avLst>
          </a:prstGeom>
          <a:solidFill>
            <a:srgbClr val="4B3653">
              <a:alpha val="9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501384" y="5843016"/>
            <a:ext cx="658368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RHYTHM</a:t>
            </a:r>
            <a:endParaRPr lang="en-US" sz="540" dirty="0"/>
          </a:p>
        </p:txBody>
      </p:sp>
      <p:sp>
        <p:nvSpPr>
          <p:cNvPr id="39" name="Shape 37"/>
          <p:cNvSpPr/>
          <p:nvPr/>
        </p:nvSpPr>
        <p:spPr>
          <a:xfrm>
            <a:off x="6281928" y="6208776"/>
            <a:ext cx="4855464" cy="292608"/>
          </a:xfrm>
          <a:prstGeom prst="roundRect">
            <a:avLst>
              <a:gd name="adj" fmla="val 15625"/>
            </a:avLst>
          </a:prstGeom>
          <a:solidFill>
            <a:srgbClr val="4B3653">
              <a:alpha val="9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6501384" y="6318504"/>
            <a:ext cx="658368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TEXTURE</a:t>
            </a:r>
            <a:endParaRPr lang="en-US" sz="540" dirty="0"/>
          </a:p>
        </p:txBody>
      </p:sp>
      <p:sp>
        <p:nvSpPr>
          <p:cNvPr id="41" name="Shape 39"/>
          <p:cNvSpPr/>
          <p:nvPr/>
        </p:nvSpPr>
        <p:spPr>
          <a:xfrm>
            <a:off x="6281928" y="6684264"/>
            <a:ext cx="4855464" cy="292608"/>
          </a:xfrm>
          <a:prstGeom prst="roundRect">
            <a:avLst>
              <a:gd name="adj" fmla="val 15625"/>
            </a:avLst>
          </a:prstGeom>
          <a:solidFill>
            <a:srgbClr val="4B3653">
              <a:alpha val="9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6501384" y="6793992"/>
            <a:ext cx="658368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SPACE</a:t>
            </a:r>
            <a:endParaRPr lang="en-US" sz="540" dirty="0"/>
          </a:p>
        </p:txBody>
      </p:sp>
      <p:sp>
        <p:nvSpPr>
          <p:cNvPr id="43" name="Shape 41"/>
          <p:cNvSpPr/>
          <p:nvPr/>
        </p:nvSpPr>
        <p:spPr>
          <a:xfrm>
            <a:off x="676656" y="4846320"/>
            <a:ext cx="4526280" cy="530352"/>
          </a:xfrm>
          <a:prstGeom prst="roundRect">
            <a:avLst>
              <a:gd name="adj" fmla="val 8621"/>
            </a:avLst>
          </a:prstGeom>
          <a:solidFill>
            <a:srgbClr val="FFFFFF">
              <a:alpha val="12000"/>
            </a:srgbClr>
          </a:solidFill>
          <a:ln w="10160">
            <a:solidFill>
              <a:srgbClr val="D1605D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914400" y="5047488"/>
            <a:ext cx="404164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· NATIVE SHAPES</a:t>
            </a:r>
            <a:endParaRPr lang="en-US" sz="67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35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6AA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01 · ARTISTIC DIRECTION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8506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205472" y="1143000"/>
            <a:ext cx="4251960" cy="4892040"/>
          </a:xfrm>
          <a:prstGeom prst="roundRect">
            <a:avLst>
              <a:gd name="adj" fmla="val 1075"/>
            </a:avLst>
          </a:prstGeom>
          <a:solidFill>
            <a:srgbClr val="3523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552944" y="1463040"/>
            <a:ext cx="8229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100" kern="0" dirty="0">
                <a:solidFill>
                  <a:srgbClr val="E6B45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TAKE 02</a:t>
            </a:r>
            <a:endParaRPr lang="en-US" sz="600" dirty="0"/>
          </a:p>
        </p:txBody>
      </p:sp>
      <p:sp>
        <p:nvSpPr>
          <p:cNvPr id="6" name="Shape 4"/>
          <p:cNvSpPr/>
          <p:nvPr/>
        </p:nvSpPr>
        <p:spPr>
          <a:xfrm>
            <a:off x="7552944" y="2743200"/>
            <a:ext cx="117566" cy="411480"/>
          </a:xfrm>
          <a:prstGeom prst="roundRect">
            <a:avLst>
              <a:gd name="adj" fmla="val 38889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679980" y="2825496"/>
            <a:ext cx="117566" cy="246888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807017" y="2537460"/>
            <a:ext cx="117566" cy="822960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934053" y="2619756"/>
            <a:ext cx="117566" cy="658368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061089" y="2702052"/>
            <a:ext cx="117566" cy="493776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188125" y="2784348"/>
            <a:ext cx="117566" cy="329184"/>
          </a:xfrm>
          <a:prstGeom prst="roundRect">
            <a:avLst>
              <a:gd name="adj" fmla="val 38889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315162" y="2866644"/>
            <a:ext cx="117566" cy="164592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442198" y="2578608"/>
            <a:ext cx="117566" cy="740664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569234" y="2660904"/>
            <a:ext cx="117566" cy="576072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696271" y="2743200"/>
            <a:ext cx="117566" cy="411480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823307" y="2825496"/>
            <a:ext cx="117566" cy="246888"/>
          </a:xfrm>
          <a:prstGeom prst="roundRect">
            <a:avLst>
              <a:gd name="adj" fmla="val 38889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950343" y="2537460"/>
            <a:ext cx="117566" cy="822960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77379" y="2619756"/>
            <a:ext cx="117566" cy="658368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204416" y="2702052"/>
            <a:ext cx="117566" cy="493776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331452" y="2784348"/>
            <a:ext cx="117566" cy="329184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458488" y="2866644"/>
            <a:ext cx="117566" cy="164592"/>
          </a:xfrm>
          <a:prstGeom prst="roundRect">
            <a:avLst>
              <a:gd name="adj" fmla="val 38889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585525" y="2578608"/>
            <a:ext cx="117566" cy="740664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712561" y="2660904"/>
            <a:ext cx="117566" cy="576072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9839597" y="2743200"/>
            <a:ext cx="117566" cy="411480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966633" y="2825496"/>
            <a:ext cx="117566" cy="246888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0093670" y="2537460"/>
            <a:ext cx="117566" cy="822960"/>
          </a:xfrm>
          <a:prstGeom prst="roundRect">
            <a:avLst>
              <a:gd name="adj" fmla="val 38889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220706" y="2619756"/>
            <a:ext cx="117566" cy="658368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347742" y="2702052"/>
            <a:ext cx="117566" cy="493776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0474779" y="2784348"/>
            <a:ext cx="117566" cy="329184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601815" y="2866644"/>
            <a:ext cx="117566" cy="164592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0728851" y="2578608"/>
            <a:ext cx="117566" cy="740664"/>
          </a:xfrm>
          <a:prstGeom prst="roundRect">
            <a:avLst>
              <a:gd name="adj" fmla="val 38889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0855887" y="2660904"/>
            <a:ext cx="117566" cy="576072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0982924" y="2743200"/>
            <a:ext cx="117566" cy="411480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7589520" y="3886200"/>
            <a:ext cx="3483864" cy="292608"/>
          </a:xfrm>
          <a:prstGeom prst="roundRect">
            <a:avLst>
              <a:gd name="adj" fmla="val 15625"/>
            </a:avLst>
          </a:prstGeom>
          <a:solidFill>
            <a:srgbClr val="4B3653">
              <a:alpha val="9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808976" y="3995928"/>
            <a:ext cx="658368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VOICE</a:t>
            </a:r>
            <a:endParaRPr lang="en-US" sz="540" dirty="0"/>
          </a:p>
        </p:txBody>
      </p:sp>
      <p:sp>
        <p:nvSpPr>
          <p:cNvPr id="36" name="Shape 34"/>
          <p:cNvSpPr/>
          <p:nvPr/>
        </p:nvSpPr>
        <p:spPr>
          <a:xfrm>
            <a:off x="7589520" y="4361688"/>
            <a:ext cx="3483864" cy="292608"/>
          </a:xfrm>
          <a:prstGeom prst="roundRect">
            <a:avLst>
              <a:gd name="adj" fmla="val 15625"/>
            </a:avLst>
          </a:prstGeom>
          <a:solidFill>
            <a:srgbClr val="E8DC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808976" y="4471416"/>
            <a:ext cx="658368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" b="1" dirty="0">
                <a:solidFill>
                  <a:srgbClr val="3523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RHYTHM</a:t>
            </a:r>
            <a:endParaRPr lang="en-US" sz="540" dirty="0"/>
          </a:p>
        </p:txBody>
      </p:sp>
      <p:sp>
        <p:nvSpPr>
          <p:cNvPr id="38" name="Shape 36"/>
          <p:cNvSpPr/>
          <p:nvPr/>
        </p:nvSpPr>
        <p:spPr>
          <a:xfrm>
            <a:off x="7589520" y="4837176"/>
            <a:ext cx="3483864" cy="292608"/>
          </a:xfrm>
          <a:prstGeom prst="roundRect">
            <a:avLst>
              <a:gd name="adj" fmla="val 15625"/>
            </a:avLst>
          </a:prstGeom>
          <a:solidFill>
            <a:srgbClr val="4B3653">
              <a:alpha val="9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7808976" y="4946904"/>
            <a:ext cx="658368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TEXTURE</a:t>
            </a:r>
            <a:endParaRPr lang="en-US" sz="540" dirty="0"/>
          </a:p>
        </p:txBody>
      </p:sp>
      <p:sp>
        <p:nvSpPr>
          <p:cNvPr id="40" name="Shape 38"/>
          <p:cNvSpPr/>
          <p:nvPr/>
        </p:nvSpPr>
        <p:spPr>
          <a:xfrm>
            <a:off x="7589520" y="5312664"/>
            <a:ext cx="3483864" cy="292608"/>
          </a:xfrm>
          <a:prstGeom prst="roundRect">
            <a:avLst>
              <a:gd name="adj" fmla="val 15625"/>
            </a:avLst>
          </a:prstGeom>
          <a:solidFill>
            <a:srgbClr val="4B3653">
              <a:alpha val="9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7808976" y="5422392"/>
            <a:ext cx="658368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SPACE</a:t>
            </a:r>
            <a:endParaRPr lang="en-US" sz="540" dirty="0"/>
          </a:p>
        </p:txBody>
      </p:sp>
      <p:sp>
        <p:nvSpPr>
          <p:cNvPr id="42" name="Text 40"/>
          <p:cNvSpPr/>
          <p:nvPr/>
        </p:nvSpPr>
        <p:spPr>
          <a:xfrm>
            <a:off x="658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work lives between intimate writing and rhythmic production</a:t>
            </a:r>
            <a:endParaRPr lang="en-US" sz="2800" dirty="0"/>
          </a:p>
        </p:txBody>
      </p:sp>
      <p:sp>
        <p:nvSpPr>
          <p:cNvPr id="43" name="Text 41"/>
          <p:cNvSpPr/>
          <p:nvPr/>
        </p:nvSpPr>
        <p:spPr>
          <a:xfrm>
            <a:off x="658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C7CA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the fictional artist perspective, themes, sonic territory, audience context, values, and current focus.</a:t>
            </a:r>
            <a:endParaRPr lang="en-US" sz="1240" dirty="0"/>
          </a:p>
        </p:txBody>
      </p:sp>
      <p:sp>
        <p:nvSpPr>
          <p:cNvPr id="44" name="Shape 42"/>
          <p:cNvSpPr/>
          <p:nvPr/>
        </p:nvSpPr>
        <p:spPr>
          <a:xfrm>
            <a:off x="658368" y="3840480"/>
            <a:ext cx="4343400" cy="0"/>
          </a:xfrm>
          <a:prstGeom prst="line">
            <a:avLst/>
          </a:prstGeom>
          <a:noFill/>
          <a:ln w="27940">
            <a:solidFill>
              <a:srgbClr val="D1605D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58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6AA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themes</a:t>
            </a:r>
            <a:endParaRPr lang="en-US" sz="2100" dirty="0"/>
          </a:p>
        </p:txBody>
      </p:sp>
      <p:sp>
        <p:nvSpPr>
          <p:cNvPr id="46" name="Text 44"/>
          <p:cNvSpPr/>
          <p:nvPr/>
        </p:nvSpPr>
        <p:spPr>
          <a:xfrm>
            <a:off x="658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original placeholders</a:t>
            </a:r>
            <a:endParaRPr lang="en-US" sz="660" dirty="0"/>
          </a:p>
        </p:txBody>
      </p:sp>
      <p:sp>
        <p:nvSpPr>
          <p:cNvPr id="47" name="Text 45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48" name="Text 46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35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6AA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02 · SELECTED RELEASES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8506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143000"/>
            <a:ext cx="4251960" cy="4892040"/>
          </a:xfrm>
          <a:prstGeom prst="roundRect">
            <a:avLst>
              <a:gd name="adj" fmla="val 1075"/>
            </a:avLst>
          </a:prstGeom>
          <a:solidFill>
            <a:srgbClr val="3523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05840" y="1463040"/>
            <a:ext cx="8229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100" kern="0" dirty="0">
                <a:solidFill>
                  <a:srgbClr val="E6B45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TAKE 03</a:t>
            </a:r>
            <a:endParaRPr lang="en-US" sz="600" dirty="0"/>
          </a:p>
        </p:txBody>
      </p:sp>
      <p:sp>
        <p:nvSpPr>
          <p:cNvPr id="6" name="Shape 4"/>
          <p:cNvSpPr/>
          <p:nvPr/>
        </p:nvSpPr>
        <p:spPr>
          <a:xfrm>
            <a:off x="1005840" y="2619756"/>
            <a:ext cx="117566" cy="658368"/>
          </a:xfrm>
          <a:prstGeom prst="roundRect">
            <a:avLst>
              <a:gd name="adj" fmla="val 38889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132876" y="2702052"/>
            <a:ext cx="117566" cy="493776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259913" y="2784348"/>
            <a:ext cx="117566" cy="329184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386949" y="2866644"/>
            <a:ext cx="117566" cy="164592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513985" y="2578608"/>
            <a:ext cx="117566" cy="740664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641021" y="2660904"/>
            <a:ext cx="117566" cy="576072"/>
          </a:xfrm>
          <a:prstGeom prst="roundRect">
            <a:avLst>
              <a:gd name="adj" fmla="val 38889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768058" y="2743200"/>
            <a:ext cx="117566" cy="411480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895094" y="2825496"/>
            <a:ext cx="117566" cy="246888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022130" y="2537460"/>
            <a:ext cx="117566" cy="822960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149167" y="2619756"/>
            <a:ext cx="117566" cy="658368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276203" y="2702052"/>
            <a:ext cx="117566" cy="493776"/>
          </a:xfrm>
          <a:prstGeom prst="roundRect">
            <a:avLst>
              <a:gd name="adj" fmla="val 38889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403239" y="2784348"/>
            <a:ext cx="117566" cy="329184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530275" y="2866644"/>
            <a:ext cx="117566" cy="164592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657312" y="2578608"/>
            <a:ext cx="117566" cy="740664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784348" y="2660904"/>
            <a:ext cx="117566" cy="576072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911384" y="2743200"/>
            <a:ext cx="117566" cy="411480"/>
          </a:xfrm>
          <a:prstGeom prst="roundRect">
            <a:avLst>
              <a:gd name="adj" fmla="val 38889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038421" y="2825496"/>
            <a:ext cx="117566" cy="246888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165457" y="2537460"/>
            <a:ext cx="117566" cy="822960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292493" y="2619756"/>
            <a:ext cx="117566" cy="658368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419529" y="2702052"/>
            <a:ext cx="117566" cy="493776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546566" y="2784348"/>
            <a:ext cx="117566" cy="329184"/>
          </a:xfrm>
          <a:prstGeom prst="roundRect">
            <a:avLst>
              <a:gd name="adj" fmla="val 38889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673602" y="2866644"/>
            <a:ext cx="117566" cy="164592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800638" y="2578608"/>
            <a:ext cx="117566" cy="740664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927675" y="2660904"/>
            <a:ext cx="117566" cy="576072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054711" y="2743200"/>
            <a:ext cx="117566" cy="411480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181747" y="2825496"/>
            <a:ext cx="117566" cy="246888"/>
          </a:xfrm>
          <a:prstGeom prst="roundRect">
            <a:avLst>
              <a:gd name="adj" fmla="val 38889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308783" y="2537460"/>
            <a:ext cx="117566" cy="822960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435820" y="2619756"/>
            <a:ext cx="117566" cy="658368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042416" y="3886200"/>
            <a:ext cx="3483864" cy="292608"/>
          </a:xfrm>
          <a:prstGeom prst="roundRect">
            <a:avLst>
              <a:gd name="adj" fmla="val 15625"/>
            </a:avLst>
          </a:prstGeom>
          <a:solidFill>
            <a:srgbClr val="4B3653">
              <a:alpha val="9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261872" y="3995928"/>
            <a:ext cx="658368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VOICE</a:t>
            </a:r>
            <a:endParaRPr lang="en-US" sz="540" dirty="0"/>
          </a:p>
        </p:txBody>
      </p:sp>
      <p:sp>
        <p:nvSpPr>
          <p:cNvPr id="36" name="Shape 34"/>
          <p:cNvSpPr/>
          <p:nvPr/>
        </p:nvSpPr>
        <p:spPr>
          <a:xfrm>
            <a:off x="1042416" y="4361688"/>
            <a:ext cx="3483864" cy="292608"/>
          </a:xfrm>
          <a:prstGeom prst="roundRect">
            <a:avLst>
              <a:gd name="adj" fmla="val 15625"/>
            </a:avLst>
          </a:prstGeom>
          <a:solidFill>
            <a:srgbClr val="4B3653">
              <a:alpha val="9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261872" y="4471416"/>
            <a:ext cx="658368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RHYTHM</a:t>
            </a:r>
            <a:endParaRPr lang="en-US" sz="540" dirty="0"/>
          </a:p>
        </p:txBody>
      </p:sp>
      <p:sp>
        <p:nvSpPr>
          <p:cNvPr id="38" name="Shape 36"/>
          <p:cNvSpPr/>
          <p:nvPr/>
        </p:nvSpPr>
        <p:spPr>
          <a:xfrm>
            <a:off x="1042416" y="4837176"/>
            <a:ext cx="3483864" cy="292608"/>
          </a:xfrm>
          <a:prstGeom prst="roundRect">
            <a:avLst>
              <a:gd name="adj" fmla="val 15625"/>
            </a:avLst>
          </a:prstGeom>
          <a:solidFill>
            <a:srgbClr val="E8DC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261872" y="4946904"/>
            <a:ext cx="658368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" b="1" dirty="0">
                <a:solidFill>
                  <a:srgbClr val="3523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TEXTURE</a:t>
            </a:r>
            <a:endParaRPr lang="en-US" sz="540" dirty="0"/>
          </a:p>
        </p:txBody>
      </p:sp>
      <p:sp>
        <p:nvSpPr>
          <p:cNvPr id="40" name="Shape 38"/>
          <p:cNvSpPr/>
          <p:nvPr/>
        </p:nvSpPr>
        <p:spPr>
          <a:xfrm>
            <a:off x="1042416" y="5312664"/>
            <a:ext cx="3483864" cy="292608"/>
          </a:xfrm>
          <a:prstGeom prst="roundRect">
            <a:avLst>
              <a:gd name="adj" fmla="val 15625"/>
            </a:avLst>
          </a:prstGeom>
          <a:solidFill>
            <a:srgbClr val="4B3653">
              <a:alpha val="9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261872" y="5422392"/>
            <a:ext cx="658368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SPACE</a:t>
            </a:r>
            <a:endParaRPr lang="en-US" sz="540" dirty="0"/>
          </a:p>
        </p:txBody>
      </p:sp>
      <p:sp>
        <p:nvSpPr>
          <p:cNvPr id="42" name="Text 40"/>
          <p:cNvSpPr/>
          <p:nvPr/>
        </p:nvSpPr>
        <p:spPr>
          <a:xfrm>
            <a:off x="5230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Each project explores a different creative question</a:t>
            </a:r>
            <a:endParaRPr lang="en-US" sz="2800" dirty="0"/>
          </a:p>
        </p:txBody>
      </p:sp>
      <p:sp>
        <p:nvSpPr>
          <p:cNvPr id="43" name="Text 41"/>
          <p:cNvSpPr/>
          <p:nvPr/>
        </p:nvSpPr>
        <p:spPr>
          <a:xfrm>
            <a:off x="5230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C7CA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Curate three fictional releases with role, intent, process, outcome, collaborators, date, and listening context.</a:t>
            </a:r>
            <a:endParaRPr lang="en-US" sz="1240" dirty="0"/>
          </a:p>
        </p:txBody>
      </p:sp>
      <p:sp>
        <p:nvSpPr>
          <p:cNvPr id="44" name="Shape 42"/>
          <p:cNvSpPr/>
          <p:nvPr/>
        </p:nvSpPr>
        <p:spPr>
          <a:xfrm>
            <a:off x="5230368" y="3840480"/>
            <a:ext cx="4343400" cy="0"/>
          </a:xfrm>
          <a:prstGeom prst="line">
            <a:avLst/>
          </a:prstGeom>
          <a:noFill/>
          <a:ln w="27940">
            <a:solidFill>
              <a:srgbClr val="D1605D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5230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6AA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signals</a:t>
            </a:r>
            <a:endParaRPr lang="en-US" sz="2100" dirty="0"/>
          </a:p>
        </p:txBody>
      </p:sp>
      <p:sp>
        <p:nvSpPr>
          <p:cNvPr id="46" name="Text 44"/>
          <p:cNvSpPr/>
          <p:nvPr/>
        </p:nvSpPr>
        <p:spPr>
          <a:xfrm>
            <a:off x="5230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60" dirty="0"/>
          </a:p>
        </p:txBody>
      </p:sp>
      <p:sp>
        <p:nvSpPr>
          <p:cNvPr id="47" name="Text 45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48" name="Text 46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35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6AA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03 · LIVE WORK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8506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205472" y="1143000"/>
            <a:ext cx="4251960" cy="4892040"/>
          </a:xfrm>
          <a:prstGeom prst="roundRect">
            <a:avLst>
              <a:gd name="adj" fmla="val 1075"/>
            </a:avLst>
          </a:prstGeom>
          <a:solidFill>
            <a:srgbClr val="3523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552944" y="1463040"/>
            <a:ext cx="8229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100" kern="0" dirty="0">
                <a:solidFill>
                  <a:srgbClr val="E6B45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TAKE 04</a:t>
            </a:r>
            <a:endParaRPr lang="en-US" sz="600" dirty="0"/>
          </a:p>
        </p:txBody>
      </p:sp>
      <p:sp>
        <p:nvSpPr>
          <p:cNvPr id="6" name="Shape 4"/>
          <p:cNvSpPr/>
          <p:nvPr/>
        </p:nvSpPr>
        <p:spPr>
          <a:xfrm>
            <a:off x="7552944" y="2866644"/>
            <a:ext cx="117566" cy="164592"/>
          </a:xfrm>
          <a:prstGeom prst="roundRect">
            <a:avLst>
              <a:gd name="adj" fmla="val 38889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679980" y="2578608"/>
            <a:ext cx="117566" cy="740664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807017" y="2660904"/>
            <a:ext cx="117566" cy="576072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934053" y="2743200"/>
            <a:ext cx="117566" cy="411480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061089" y="2825496"/>
            <a:ext cx="117566" cy="246888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188125" y="2537460"/>
            <a:ext cx="117566" cy="822960"/>
          </a:xfrm>
          <a:prstGeom prst="roundRect">
            <a:avLst>
              <a:gd name="adj" fmla="val 38889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315162" y="2619756"/>
            <a:ext cx="117566" cy="658368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442198" y="2702052"/>
            <a:ext cx="117566" cy="493776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569234" y="2784348"/>
            <a:ext cx="117566" cy="329184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696271" y="2866644"/>
            <a:ext cx="117566" cy="164592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823307" y="2578608"/>
            <a:ext cx="117566" cy="740664"/>
          </a:xfrm>
          <a:prstGeom prst="roundRect">
            <a:avLst>
              <a:gd name="adj" fmla="val 38889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950343" y="2660904"/>
            <a:ext cx="117566" cy="576072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77379" y="2743200"/>
            <a:ext cx="117566" cy="411480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204416" y="2825496"/>
            <a:ext cx="117566" cy="246888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331452" y="2537460"/>
            <a:ext cx="117566" cy="822960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458488" y="2619756"/>
            <a:ext cx="117566" cy="658368"/>
          </a:xfrm>
          <a:prstGeom prst="roundRect">
            <a:avLst>
              <a:gd name="adj" fmla="val 38889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585525" y="2702052"/>
            <a:ext cx="117566" cy="493776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712561" y="2784348"/>
            <a:ext cx="117566" cy="329184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9839597" y="2866644"/>
            <a:ext cx="117566" cy="164592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966633" y="2578608"/>
            <a:ext cx="117566" cy="740664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0093670" y="2660904"/>
            <a:ext cx="117566" cy="576072"/>
          </a:xfrm>
          <a:prstGeom prst="roundRect">
            <a:avLst>
              <a:gd name="adj" fmla="val 38889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220706" y="2743200"/>
            <a:ext cx="117566" cy="411480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347742" y="2825496"/>
            <a:ext cx="117566" cy="246888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0474779" y="2537460"/>
            <a:ext cx="117566" cy="822960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601815" y="2619756"/>
            <a:ext cx="117566" cy="658368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0728851" y="2702052"/>
            <a:ext cx="117566" cy="493776"/>
          </a:xfrm>
          <a:prstGeom prst="roundRect">
            <a:avLst>
              <a:gd name="adj" fmla="val 38889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0855887" y="2784348"/>
            <a:ext cx="117566" cy="329184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0982924" y="2866644"/>
            <a:ext cx="117566" cy="164592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7589520" y="3886200"/>
            <a:ext cx="3483864" cy="292608"/>
          </a:xfrm>
          <a:prstGeom prst="roundRect">
            <a:avLst>
              <a:gd name="adj" fmla="val 15625"/>
            </a:avLst>
          </a:prstGeom>
          <a:solidFill>
            <a:srgbClr val="4B3653">
              <a:alpha val="9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808976" y="3995928"/>
            <a:ext cx="658368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VOICE</a:t>
            </a:r>
            <a:endParaRPr lang="en-US" sz="540" dirty="0"/>
          </a:p>
        </p:txBody>
      </p:sp>
      <p:sp>
        <p:nvSpPr>
          <p:cNvPr id="36" name="Shape 34"/>
          <p:cNvSpPr/>
          <p:nvPr/>
        </p:nvSpPr>
        <p:spPr>
          <a:xfrm>
            <a:off x="7589520" y="4361688"/>
            <a:ext cx="3483864" cy="292608"/>
          </a:xfrm>
          <a:prstGeom prst="roundRect">
            <a:avLst>
              <a:gd name="adj" fmla="val 15625"/>
            </a:avLst>
          </a:prstGeom>
          <a:solidFill>
            <a:srgbClr val="4B3653">
              <a:alpha val="9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808976" y="4471416"/>
            <a:ext cx="658368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RHYTHM</a:t>
            </a:r>
            <a:endParaRPr lang="en-US" sz="540" dirty="0"/>
          </a:p>
        </p:txBody>
      </p:sp>
      <p:sp>
        <p:nvSpPr>
          <p:cNvPr id="38" name="Shape 36"/>
          <p:cNvSpPr/>
          <p:nvPr/>
        </p:nvSpPr>
        <p:spPr>
          <a:xfrm>
            <a:off x="7589520" y="4837176"/>
            <a:ext cx="3483864" cy="292608"/>
          </a:xfrm>
          <a:prstGeom prst="roundRect">
            <a:avLst>
              <a:gd name="adj" fmla="val 15625"/>
            </a:avLst>
          </a:prstGeom>
          <a:solidFill>
            <a:srgbClr val="4B3653">
              <a:alpha val="9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7808976" y="4946904"/>
            <a:ext cx="658368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TEXTURE</a:t>
            </a:r>
            <a:endParaRPr lang="en-US" sz="540" dirty="0"/>
          </a:p>
        </p:txBody>
      </p:sp>
      <p:sp>
        <p:nvSpPr>
          <p:cNvPr id="40" name="Shape 38"/>
          <p:cNvSpPr/>
          <p:nvPr/>
        </p:nvSpPr>
        <p:spPr>
          <a:xfrm>
            <a:off x="7589520" y="5312664"/>
            <a:ext cx="3483864" cy="292608"/>
          </a:xfrm>
          <a:prstGeom prst="roundRect">
            <a:avLst>
              <a:gd name="adj" fmla="val 15625"/>
            </a:avLst>
          </a:prstGeom>
          <a:solidFill>
            <a:srgbClr val="E8DC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7808976" y="5422392"/>
            <a:ext cx="658368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" b="1" dirty="0">
                <a:solidFill>
                  <a:srgbClr val="3523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SPACE</a:t>
            </a:r>
            <a:endParaRPr lang="en-US" sz="540" dirty="0"/>
          </a:p>
        </p:txBody>
      </p:sp>
      <p:sp>
        <p:nvSpPr>
          <p:cNvPr id="42" name="Text 40"/>
          <p:cNvSpPr/>
          <p:nvPr/>
        </p:nvSpPr>
        <p:spPr>
          <a:xfrm>
            <a:off x="658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set should shape attention across the room</a:t>
            </a:r>
            <a:endParaRPr lang="en-US" sz="2800" dirty="0"/>
          </a:p>
        </p:txBody>
      </p:sp>
      <p:sp>
        <p:nvSpPr>
          <p:cNvPr id="43" name="Text 41"/>
          <p:cNvSpPr/>
          <p:nvPr/>
        </p:nvSpPr>
        <p:spPr>
          <a:xfrm>
            <a:off x="658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C7CA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venue range, set arc, technical needs, adaptable moments, audience interaction, access, and booking fit.</a:t>
            </a:r>
            <a:endParaRPr lang="en-US" sz="1240" dirty="0"/>
          </a:p>
        </p:txBody>
      </p:sp>
      <p:sp>
        <p:nvSpPr>
          <p:cNvPr id="44" name="Shape 42"/>
          <p:cNvSpPr/>
          <p:nvPr/>
        </p:nvSpPr>
        <p:spPr>
          <a:xfrm>
            <a:off x="658368" y="3840480"/>
            <a:ext cx="4343400" cy="0"/>
          </a:xfrm>
          <a:prstGeom prst="line">
            <a:avLst/>
          </a:prstGeom>
          <a:noFill/>
          <a:ln w="27940">
            <a:solidFill>
              <a:srgbClr val="D1605D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58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6AA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45 min</a:t>
            </a:r>
            <a:endParaRPr lang="en-US" sz="2100" dirty="0"/>
          </a:p>
        </p:txBody>
      </p:sp>
      <p:sp>
        <p:nvSpPr>
          <p:cNvPr id="46" name="Text 44"/>
          <p:cNvSpPr/>
          <p:nvPr/>
        </p:nvSpPr>
        <p:spPr>
          <a:xfrm>
            <a:off x="658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set</a:t>
            </a:r>
            <a:endParaRPr lang="en-US" sz="660" dirty="0"/>
          </a:p>
        </p:txBody>
      </p:sp>
      <p:sp>
        <p:nvSpPr>
          <p:cNvPr id="47" name="Text 45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48" name="Text 46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35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6AA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04 · PROCESS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8506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143000"/>
            <a:ext cx="4251960" cy="4892040"/>
          </a:xfrm>
          <a:prstGeom prst="roundRect">
            <a:avLst>
              <a:gd name="adj" fmla="val 1075"/>
            </a:avLst>
          </a:prstGeom>
          <a:solidFill>
            <a:srgbClr val="3523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05840" y="1463040"/>
            <a:ext cx="8229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100" kern="0" dirty="0">
                <a:solidFill>
                  <a:srgbClr val="E6B45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TAKE 05</a:t>
            </a:r>
            <a:endParaRPr lang="en-US" sz="600" dirty="0"/>
          </a:p>
        </p:txBody>
      </p:sp>
      <p:sp>
        <p:nvSpPr>
          <p:cNvPr id="6" name="Shape 4"/>
          <p:cNvSpPr/>
          <p:nvPr/>
        </p:nvSpPr>
        <p:spPr>
          <a:xfrm>
            <a:off x="1005840" y="2743200"/>
            <a:ext cx="117566" cy="411480"/>
          </a:xfrm>
          <a:prstGeom prst="roundRect">
            <a:avLst>
              <a:gd name="adj" fmla="val 38889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132876" y="2825496"/>
            <a:ext cx="117566" cy="246888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259913" y="2537460"/>
            <a:ext cx="117566" cy="822960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386949" y="2619756"/>
            <a:ext cx="117566" cy="658368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513985" y="2702052"/>
            <a:ext cx="117566" cy="493776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641021" y="2784348"/>
            <a:ext cx="117566" cy="329184"/>
          </a:xfrm>
          <a:prstGeom prst="roundRect">
            <a:avLst>
              <a:gd name="adj" fmla="val 38889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768058" y="2866644"/>
            <a:ext cx="117566" cy="164592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895094" y="2578608"/>
            <a:ext cx="117566" cy="740664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022130" y="2660904"/>
            <a:ext cx="117566" cy="576072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149167" y="2743200"/>
            <a:ext cx="117566" cy="411480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276203" y="2825496"/>
            <a:ext cx="117566" cy="246888"/>
          </a:xfrm>
          <a:prstGeom prst="roundRect">
            <a:avLst>
              <a:gd name="adj" fmla="val 38889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403239" y="2537460"/>
            <a:ext cx="117566" cy="822960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530275" y="2619756"/>
            <a:ext cx="117566" cy="658368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657312" y="2702052"/>
            <a:ext cx="117566" cy="493776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784348" y="2784348"/>
            <a:ext cx="117566" cy="329184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911384" y="2866644"/>
            <a:ext cx="117566" cy="164592"/>
          </a:xfrm>
          <a:prstGeom prst="roundRect">
            <a:avLst>
              <a:gd name="adj" fmla="val 38889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038421" y="2578608"/>
            <a:ext cx="117566" cy="740664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165457" y="2660904"/>
            <a:ext cx="117566" cy="576072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292493" y="2743200"/>
            <a:ext cx="117566" cy="411480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419529" y="2825496"/>
            <a:ext cx="117566" cy="246888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546566" y="2537460"/>
            <a:ext cx="117566" cy="822960"/>
          </a:xfrm>
          <a:prstGeom prst="roundRect">
            <a:avLst>
              <a:gd name="adj" fmla="val 38889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673602" y="2619756"/>
            <a:ext cx="117566" cy="658368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800638" y="2702052"/>
            <a:ext cx="117566" cy="493776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927675" y="2784348"/>
            <a:ext cx="117566" cy="329184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054711" y="2866644"/>
            <a:ext cx="117566" cy="164592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181747" y="2578608"/>
            <a:ext cx="117566" cy="740664"/>
          </a:xfrm>
          <a:prstGeom prst="roundRect">
            <a:avLst>
              <a:gd name="adj" fmla="val 38889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308783" y="2660904"/>
            <a:ext cx="117566" cy="576072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435820" y="2743200"/>
            <a:ext cx="117566" cy="411480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042416" y="3886200"/>
            <a:ext cx="3483864" cy="292608"/>
          </a:xfrm>
          <a:prstGeom prst="roundRect">
            <a:avLst>
              <a:gd name="adj" fmla="val 15625"/>
            </a:avLst>
          </a:prstGeom>
          <a:solidFill>
            <a:srgbClr val="E8DC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261872" y="3995928"/>
            <a:ext cx="658368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" b="1" dirty="0">
                <a:solidFill>
                  <a:srgbClr val="3523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VOICE</a:t>
            </a:r>
            <a:endParaRPr lang="en-US" sz="540" dirty="0"/>
          </a:p>
        </p:txBody>
      </p:sp>
      <p:sp>
        <p:nvSpPr>
          <p:cNvPr id="36" name="Shape 34"/>
          <p:cNvSpPr/>
          <p:nvPr/>
        </p:nvSpPr>
        <p:spPr>
          <a:xfrm>
            <a:off x="1042416" y="4361688"/>
            <a:ext cx="3483864" cy="292608"/>
          </a:xfrm>
          <a:prstGeom prst="roundRect">
            <a:avLst>
              <a:gd name="adj" fmla="val 15625"/>
            </a:avLst>
          </a:prstGeom>
          <a:solidFill>
            <a:srgbClr val="4B3653">
              <a:alpha val="9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261872" y="4471416"/>
            <a:ext cx="658368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RHYTHM</a:t>
            </a:r>
            <a:endParaRPr lang="en-US" sz="540" dirty="0"/>
          </a:p>
        </p:txBody>
      </p:sp>
      <p:sp>
        <p:nvSpPr>
          <p:cNvPr id="38" name="Shape 36"/>
          <p:cNvSpPr/>
          <p:nvPr/>
        </p:nvSpPr>
        <p:spPr>
          <a:xfrm>
            <a:off x="1042416" y="4837176"/>
            <a:ext cx="3483864" cy="292608"/>
          </a:xfrm>
          <a:prstGeom prst="roundRect">
            <a:avLst>
              <a:gd name="adj" fmla="val 15625"/>
            </a:avLst>
          </a:prstGeom>
          <a:solidFill>
            <a:srgbClr val="4B3653">
              <a:alpha val="9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261872" y="4946904"/>
            <a:ext cx="658368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TEXTURE</a:t>
            </a:r>
            <a:endParaRPr lang="en-US" sz="540" dirty="0"/>
          </a:p>
        </p:txBody>
      </p:sp>
      <p:sp>
        <p:nvSpPr>
          <p:cNvPr id="40" name="Shape 38"/>
          <p:cNvSpPr/>
          <p:nvPr/>
        </p:nvSpPr>
        <p:spPr>
          <a:xfrm>
            <a:off x="1042416" y="5312664"/>
            <a:ext cx="3483864" cy="292608"/>
          </a:xfrm>
          <a:prstGeom prst="roundRect">
            <a:avLst>
              <a:gd name="adj" fmla="val 15625"/>
            </a:avLst>
          </a:prstGeom>
          <a:solidFill>
            <a:srgbClr val="4B3653">
              <a:alpha val="9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261872" y="5422392"/>
            <a:ext cx="658368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SPACE</a:t>
            </a:r>
            <a:endParaRPr lang="en-US" sz="540" dirty="0"/>
          </a:p>
        </p:txBody>
      </p:sp>
      <p:sp>
        <p:nvSpPr>
          <p:cNvPr id="42" name="Text 40"/>
          <p:cNvSpPr/>
          <p:nvPr/>
        </p:nvSpPr>
        <p:spPr>
          <a:xfrm>
            <a:off x="5230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Ideas move from voice note to finished master</a:t>
            </a:r>
            <a:endParaRPr lang="en-US" sz="2800" dirty="0"/>
          </a:p>
        </p:txBody>
      </p:sp>
      <p:sp>
        <p:nvSpPr>
          <p:cNvPr id="43" name="Text 41"/>
          <p:cNvSpPr/>
          <p:nvPr/>
        </p:nvSpPr>
        <p:spPr>
          <a:xfrm>
            <a:off x="5230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C7CA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 capture, writing, arrangement, rehearsal, recording, edit, mix, release, and reflection.</a:t>
            </a:r>
            <a:endParaRPr lang="en-US" sz="1240" dirty="0"/>
          </a:p>
        </p:txBody>
      </p:sp>
      <p:sp>
        <p:nvSpPr>
          <p:cNvPr id="44" name="Shape 42"/>
          <p:cNvSpPr/>
          <p:nvPr/>
        </p:nvSpPr>
        <p:spPr>
          <a:xfrm>
            <a:off x="5230368" y="3840480"/>
            <a:ext cx="4343400" cy="0"/>
          </a:xfrm>
          <a:prstGeom prst="line">
            <a:avLst/>
          </a:prstGeom>
          <a:noFill/>
          <a:ln w="27940">
            <a:solidFill>
              <a:srgbClr val="D1605D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5230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6AA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signals</a:t>
            </a:r>
            <a:endParaRPr lang="en-US" sz="2100" dirty="0"/>
          </a:p>
        </p:txBody>
      </p:sp>
      <p:sp>
        <p:nvSpPr>
          <p:cNvPr id="46" name="Text 44"/>
          <p:cNvSpPr/>
          <p:nvPr/>
        </p:nvSpPr>
        <p:spPr>
          <a:xfrm>
            <a:off x="5230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60" dirty="0"/>
          </a:p>
        </p:txBody>
      </p:sp>
      <p:sp>
        <p:nvSpPr>
          <p:cNvPr id="47" name="Text 45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48" name="Text 46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35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6AA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05 · AUDIENCE SIGNALS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8506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205472" y="1143000"/>
            <a:ext cx="4251960" cy="4892040"/>
          </a:xfrm>
          <a:prstGeom prst="roundRect">
            <a:avLst>
              <a:gd name="adj" fmla="val 1075"/>
            </a:avLst>
          </a:prstGeom>
          <a:solidFill>
            <a:srgbClr val="3523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552944" y="1463040"/>
            <a:ext cx="8229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100" kern="0" dirty="0">
                <a:solidFill>
                  <a:srgbClr val="E6B45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TAKE 06</a:t>
            </a:r>
            <a:endParaRPr lang="en-US" sz="600" dirty="0"/>
          </a:p>
        </p:txBody>
      </p:sp>
      <p:sp>
        <p:nvSpPr>
          <p:cNvPr id="6" name="Shape 4"/>
          <p:cNvSpPr/>
          <p:nvPr/>
        </p:nvSpPr>
        <p:spPr>
          <a:xfrm>
            <a:off x="7552944" y="2619756"/>
            <a:ext cx="117566" cy="658368"/>
          </a:xfrm>
          <a:prstGeom prst="roundRect">
            <a:avLst>
              <a:gd name="adj" fmla="val 38889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679980" y="2702052"/>
            <a:ext cx="117566" cy="493776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807017" y="2784348"/>
            <a:ext cx="117566" cy="329184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934053" y="2866644"/>
            <a:ext cx="117566" cy="164592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061089" y="2578608"/>
            <a:ext cx="117566" cy="740664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188125" y="2660904"/>
            <a:ext cx="117566" cy="576072"/>
          </a:xfrm>
          <a:prstGeom prst="roundRect">
            <a:avLst>
              <a:gd name="adj" fmla="val 38889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315162" y="2743200"/>
            <a:ext cx="117566" cy="411480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442198" y="2825496"/>
            <a:ext cx="117566" cy="246888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569234" y="2537460"/>
            <a:ext cx="117566" cy="822960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696271" y="2619756"/>
            <a:ext cx="117566" cy="658368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823307" y="2702052"/>
            <a:ext cx="117566" cy="493776"/>
          </a:xfrm>
          <a:prstGeom prst="roundRect">
            <a:avLst>
              <a:gd name="adj" fmla="val 38889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950343" y="2784348"/>
            <a:ext cx="117566" cy="329184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77379" y="2866644"/>
            <a:ext cx="117566" cy="164592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204416" y="2578608"/>
            <a:ext cx="117566" cy="740664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331452" y="2660904"/>
            <a:ext cx="117566" cy="576072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458488" y="2743200"/>
            <a:ext cx="117566" cy="411480"/>
          </a:xfrm>
          <a:prstGeom prst="roundRect">
            <a:avLst>
              <a:gd name="adj" fmla="val 38889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585525" y="2825496"/>
            <a:ext cx="117566" cy="246888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712561" y="2537460"/>
            <a:ext cx="117566" cy="822960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9839597" y="2619756"/>
            <a:ext cx="117566" cy="658368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966633" y="2702052"/>
            <a:ext cx="117566" cy="493776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0093670" y="2784348"/>
            <a:ext cx="117566" cy="329184"/>
          </a:xfrm>
          <a:prstGeom prst="roundRect">
            <a:avLst>
              <a:gd name="adj" fmla="val 38889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220706" y="2866644"/>
            <a:ext cx="117566" cy="164592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347742" y="2578608"/>
            <a:ext cx="117566" cy="740664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0474779" y="2660904"/>
            <a:ext cx="117566" cy="576072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601815" y="2743200"/>
            <a:ext cx="117566" cy="411480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0728851" y="2825496"/>
            <a:ext cx="117566" cy="246888"/>
          </a:xfrm>
          <a:prstGeom prst="roundRect">
            <a:avLst>
              <a:gd name="adj" fmla="val 38889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0855887" y="2537460"/>
            <a:ext cx="117566" cy="822960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0982924" y="2619756"/>
            <a:ext cx="117566" cy="658368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7589520" y="3886200"/>
            <a:ext cx="3483864" cy="292608"/>
          </a:xfrm>
          <a:prstGeom prst="roundRect">
            <a:avLst>
              <a:gd name="adj" fmla="val 15625"/>
            </a:avLst>
          </a:prstGeom>
          <a:solidFill>
            <a:srgbClr val="4B3653">
              <a:alpha val="9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808976" y="3995928"/>
            <a:ext cx="658368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VOICE</a:t>
            </a:r>
            <a:endParaRPr lang="en-US" sz="540" dirty="0"/>
          </a:p>
        </p:txBody>
      </p:sp>
      <p:sp>
        <p:nvSpPr>
          <p:cNvPr id="36" name="Shape 34"/>
          <p:cNvSpPr/>
          <p:nvPr/>
        </p:nvSpPr>
        <p:spPr>
          <a:xfrm>
            <a:off x="7589520" y="4361688"/>
            <a:ext cx="3483864" cy="292608"/>
          </a:xfrm>
          <a:prstGeom prst="roundRect">
            <a:avLst>
              <a:gd name="adj" fmla="val 15625"/>
            </a:avLst>
          </a:prstGeom>
          <a:solidFill>
            <a:srgbClr val="E8DC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808976" y="4471416"/>
            <a:ext cx="658368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" b="1" dirty="0">
                <a:solidFill>
                  <a:srgbClr val="3523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RHYTHM</a:t>
            </a:r>
            <a:endParaRPr lang="en-US" sz="540" dirty="0"/>
          </a:p>
        </p:txBody>
      </p:sp>
      <p:sp>
        <p:nvSpPr>
          <p:cNvPr id="38" name="Shape 36"/>
          <p:cNvSpPr/>
          <p:nvPr/>
        </p:nvSpPr>
        <p:spPr>
          <a:xfrm>
            <a:off x="7589520" y="4837176"/>
            <a:ext cx="3483864" cy="292608"/>
          </a:xfrm>
          <a:prstGeom prst="roundRect">
            <a:avLst>
              <a:gd name="adj" fmla="val 15625"/>
            </a:avLst>
          </a:prstGeom>
          <a:solidFill>
            <a:srgbClr val="4B3653">
              <a:alpha val="9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7808976" y="4946904"/>
            <a:ext cx="658368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TEXTURE</a:t>
            </a:r>
            <a:endParaRPr lang="en-US" sz="540" dirty="0"/>
          </a:p>
        </p:txBody>
      </p:sp>
      <p:sp>
        <p:nvSpPr>
          <p:cNvPr id="40" name="Shape 38"/>
          <p:cNvSpPr/>
          <p:nvPr/>
        </p:nvSpPr>
        <p:spPr>
          <a:xfrm>
            <a:off x="7589520" y="5312664"/>
            <a:ext cx="3483864" cy="292608"/>
          </a:xfrm>
          <a:prstGeom prst="roundRect">
            <a:avLst>
              <a:gd name="adj" fmla="val 15625"/>
            </a:avLst>
          </a:prstGeom>
          <a:solidFill>
            <a:srgbClr val="4B3653">
              <a:alpha val="9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7808976" y="5422392"/>
            <a:ext cx="658368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SPACE</a:t>
            </a:r>
            <a:endParaRPr lang="en-US" sz="540" dirty="0"/>
          </a:p>
        </p:txBody>
      </p:sp>
      <p:sp>
        <p:nvSpPr>
          <p:cNvPr id="42" name="Text 40"/>
          <p:cNvSpPr/>
          <p:nvPr/>
        </p:nvSpPr>
        <p:spPr>
          <a:xfrm>
            <a:off x="658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context and time windows beside every number</a:t>
            </a:r>
            <a:endParaRPr lang="en-US" sz="2800" dirty="0"/>
          </a:p>
        </p:txBody>
      </p:sp>
      <p:sp>
        <p:nvSpPr>
          <p:cNvPr id="43" name="Text 41"/>
          <p:cNvSpPr/>
          <p:nvPr/>
        </p:nvSpPr>
        <p:spPr>
          <a:xfrm>
            <a:off x="658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C7CA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 fictional listeners, completion, saves, attendance, repeat cities, qualitative feedback, source, and limitations.</a:t>
            </a:r>
            <a:endParaRPr lang="en-US" sz="1240" dirty="0"/>
          </a:p>
        </p:txBody>
      </p:sp>
      <p:sp>
        <p:nvSpPr>
          <p:cNvPr id="44" name="Shape 42"/>
          <p:cNvSpPr/>
          <p:nvPr/>
        </p:nvSpPr>
        <p:spPr>
          <a:xfrm>
            <a:off x="658368" y="3840480"/>
            <a:ext cx="4343400" cy="0"/>
          </a:xfrm>
          <a:prstGeom prst="line">
            <a:avLst/>
          </a:prstGeom>
          <a:noFill/>
          <a:ln w="27940">
            <a:solidFill>
              <a:srgbClr val="D1605D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58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6AA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18K</a:t>
            </a:r>
            <a:endParaRPr lang="en-US" sz="2100" dirty="0"/>
          </a:p>
        </p:txBody>
      </p:sp>
      <p:sp>
        <p:nvSpPr>
          <p:cNvPr id="46" name="Text 44"/>
          <p:cNvSpPr/>
          <p:nvPr/>
        </p:nvSpPr>
        <p:spPr>
          <a:xfrm>
            <a:off x="658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placeholder listeners</a:t>
            </a:r>
            <a:endParaRPr lang="en-US" sz="660" dirty="0"/>
          </a:p>
        </p:txBody>
      </p:sp>
      <p:sp>
        <p:nvSpPr>
          <p:cNvPr id="47" name="Text 45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48" name="Text 46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35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6AA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06 · COLLABORATION &amp; LIMITS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8506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143000"/>
            <a:ext cx="4251960" cy="4892040"/>
          </a:xfrm>
          <a:prstGeom prst="roundRect">
            <a:avLst>
              <a:gd name="adj" fmla="val 1075"/>
            </a:avLst>
          </a:prstGeom>
          <a:solidFill>
            <a:srgbClr val="3523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05840" y="1463040"/>
            <a:ext cx="8229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100" kern="0" dirty="0">
                <a:solidFill>
                  <a:srgbClr val="E6B45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TAKE 07</a:t>
            </a:r>
            <a:endParaRPr lang="en-US" sz="600" dirty="0"/>
          </a:p>
        </p:txBody>
      </p:sp>
      <p:sp>
        <p:nvSpPr>
          <p:cNvPr id="6" name="Shape 4"/>
          <p:cNvSpPr/>
          <p:nvPr/>
        </p:nvSpPr>
        <p:spPr>
          <a:xfrm>
            <a:off x="1005840" y="2866644"/>
            <a:ext cx="117566" cy="164592"/>
          </a:xfrm>
          <a:prstGeom prst="roundRect">
            <a:avLst>
              <a:gd name="adj" fmla="val 38889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132876" y="2578608"/>
            <a:ext cx="117566" cy="740664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259913" y="2660904"/>
            <a:ext cx="117566" cy="576072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386949" y="2743200"/>
            <a:ext cx="117566" cy="411480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513985" y="2825496"/>
            <a:ext cx="117566" cy="246888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641021" y="2537460"/>
            <a:ext cx="117566" cy="822960"/>
          </a:xfrm>
          <a:prstGeom prst="roundRect">
            <a:avLst>
              <a:gd name="adj" fmla="val 38889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768058" y="2619756"/>
            <a:ext cx="117566" cy="658368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895094" y="2702052"/>
            <a:ext cx="117566" cy="493776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022130" y="2784348"/>
            <a:ext cx="117566" cy="329184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149167" y="2866644"/>
            <a:ext cx="117566" cy="164592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276203" y="2578608"/>
            <a:ext cx="117566" cy="740664"/>
          </a:xfrm>
          <a:prstGeom prst="roundRect">
            <a:avLst>
              <a:gd name="adj" fmla="val 38889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403239" y="2660904"/>
            <a:ext cx="117566" cy="576072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530275" y="2743200"/>
            <a:ext cx="117566" cy="411480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657312" y="2825496"/>
            <a:ext cx="117566" cy="246888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784348" y="2537460"/>
            <a:ext cx="117566" cy="822960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911384" y="2619756"/>
            <a:ext cx="117566" cy="658368"/>
          </a:xfrm>
          <a:prstGeom prst="roundRect">
            <a:avLst>
              <a:gd name="adj" fmla="val 38889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038421" y="2702052"/>
            <a:ext cx="117566" cy="493776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165457" y="2784348"/>
            <a:ext cx="117566" cy="329184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292493" y="2866644"/>
            <a:ext cx="117566" cy="164592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419529" y="2578608"/>
            <a:ext cx="117566" cy="740664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546566" y="2660904"/>
            <a:ext cx="117566" cy="576072"/>
          </a:xfrm>
          <a:prstGeom prst="roundRect">
            <a:avLst>
              <a:gd name="adj" fmla="val 38889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673602" y="2743200"/>
            <a:ext cx="117566" cy="411480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800638" y="2825496"/>
            <a:ext cx="117566" cy="246888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927675" y="2537460"/>
            <a:ext cx="117566" cy="822960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054711" y="2619756"/>
            <a:ext cx="117566" cy="658368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181747" y="2702052"/>
            <a:ext cx="117566" cy="493776"/>
          </a:xfrm>
          <a:prstGeom prst="roundRect">
            <a:avLst>
              <a:gd name="adj" fmla="val 38889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308783" y="2784348"/>
            <a:ext cx="117566" cy="329184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435820" y="2866644"/>
            <a:ext cx="117566" cy="164592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042416" y="3886200"/>
            <a:ext cx="3483864" cy="292608"/>
          </a:xfrm>
          <a:prstGeom prst="roundRect">
            <a:avLst>
              <a:gd name="adj" fmla="val 15625"/>
            </a:avLst>
          </a:prstGeom>
          <a:solidFill>
            <a:srgbClr val="4B3653">
              <a:alpha val="9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261872" y="3995928"/>
            <a:ext cx="658368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VOICE</a:t>
            </a:r>
            <a:endParaRPr lang="en-US" sz="540" dirty="0"/>
          </a:p>
        </p:txBody>
      </p:sp>
      <p:sp>
        <p:nvSpPr>
          <p:cNvPr id="36" name="Shape 34"/>
          <p:cNvSpPr/>
          <p:nvPr/>
        </p:nvSpPr>
        <p:spPr>
          <a:xfrm>
            <a:off x="1042416" y="4361688"/>
            <a:ext cx="3483864" cy="292608"/>
          </a:xfrm>
          <a:prstGeom prst="roundRect">
            <a:avLst>
              <a:gd name="adj" fmla="val 15625"/>
            </a:avLst>
          </a:prstGeom>
          <a:solidFill>
            <a:srgbClr val="4B3653">
              <a:alpha val="9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261872" y="4471416"/>
            <a:ext cx="658368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RHYTHM</a:t>
            </a:r>
            <a:endParaRPr lang="en-US" sz="540" dirty="0"/>
          </a:p>
        </p:txBody>
      </p:sp>
      <p:sp>
        <p:nvSpPr>
          <p:cNvPr id="38" name="Shape 36"/>
          <p:cNvSpPr/>
          <p:nvPr/>
        </p:nvSpPr>
        <p:spPr>
          <a:xfrm>
            <a:off x="1042416" y="4837176"/>
            <a:ext cx="3483864" cy="292608"/>
          </a:xfrm>
          <a:prstGeom prst="roundRect">
            <a:avLst>
              <a:gd name="adj" fmla="val 15625"/>
            </a:avLst>
          </a:prstGeom>
          <a:solidFill>
            <a:srgbClr val="E8DC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261872" y="4946904"/>
            <a:ext cx="658368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" b="1" dirty="0">
                <a:solidFill>
                  <a:srgbClr val="3523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TEXTURE</a:t>
            </a:r>
            <a:endParaRPr lang="en-US" sz="540" dirty="0"/>
          </a:p>
        </p:txBody>
      </p:sp>
      <p:sp>
        <p:nvSpPr>
          <p:cNvPr id="40" name="Shape 38"/>
          <p:cNvSpPr/>
          <p:nvPr/>
        </p:nvSpPr>
        <p:spPr>
          <a:xfrm>
            <a:off x="1042416" y="5312664"/>
            <a:ext cx="3483864" cy="292608"/>
          </a:xfrm>
          <a:prstGeom prst="roundRect">
            <a:avLst>
              <a:gd name="adj" fmla="val 15625"/>
            </a:avLst>
          </a:prstGeom>
          <a:solidFill>
            <a:srgbClr val="4B3653">
              <a:alpha val="9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261872" y="5422392"/>
            <a:ext cx="658368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SPACE</a:t>
            </a:r>
            <a:endParaRPr lang="en-US" sz="540" dirty="0"/>
          </a:p>
        </p:txBody>
      </p:sp>
      <p:sp>
        <p:nvSpPr>
          <p:cNvPr id="42" name="Text 40"/>
          <p:cNvSpPr/>
          <p:nvPr/>
        </p:nvSpPr>
        <p:spPr>
          <a:xfrm>
            <a:off x="5230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best fit combines shared intent and clear constraints</a:t>
            </a:r>
            <a:endParaRPr lang="en-US" sz="2800" dirty="0"/>
          </a:p>
        </p:txBody>
      </p:sp>
      <p:sp>
        <p:nvSpPr>
          <p:cNvPr id="43" name="Text 41"/>
          <p:cNvSpPr/>
          <p:nvPr/>
        </p:nvSpPr>
        <p:spPr>
          <a:xfrm>
            <a:off x="5230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C7CA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collaboration roles, timelines, rights discussion, availability, technical boundary, budget range, and open questions.</a:t>
            </a:r>
            <a:endParaRPr lang="en-US" sz="1240" dirty="0"/>
          </a:p>
        </p:txBody>
      </p:sp>
      <p:sp>
        <p:nvSpPr>
          <p:cNvPr id="44" name="Shape 42"/>
          <p:cNvSpPr/>
          <p:nvPr/>
        </p:nvSpPr>
        <p:spPr>
          <a:xfrm>
            <a:off x="5230368" y="3840480"/>
            <a:ext cx="4343400" cy="0"/>
          </a:xfrm>
          <a:prstGeom prst="line">
            <a:avLst/>
          </a:prstGeom>
          <a:noFill/>
          <a:ln w="27940">
            <a:solidFill>
              <a:srgbClr val="D1605D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5230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6AA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signals</a:t>
            </a:r>
            <a:endParaRPr lang="en-US" sz="2100" dirty="0"/>
          </a:p>
        </p:txBody>
      </p:sp>
      <p:sp>
        <p:nvSpPr>
          <p:cNvPr id="46" name="Text 44"/>
          <p:cNvSpPr/>
          <p:nvPr/>
        </p:nvSpPr>
        <p:spPr>
          <a:xfrm>
            <a:off x="5230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60" dirty="0"/>
          </a:p>
        </p:txBody>
      </p:sp>
      <p:sp>
        <p:nvSpPr>
          <p:cNvPr id="47" name="Text 45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48" name="Text 46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35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6AA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07 · CONTACT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8506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205472" y="1143000"/>
            <a:ext cx="4251960" cy="4892040"/>
          </a:xfrm>
          <a:prstGeom prst="roundRect">
            <a:avLst>
              <a:gd name="adj" fmla="val 1075"/>
            </a:avLst>
          </a:prstGeom>
          <a:solidFill>
            <a:srgbClr val="3523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552944" y="1463040"/>
            <a:ext cx="8229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100" kern="0" dirty="0">
                <a:solidFill>
                  <a:srgbClr val="E6B45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TAKE 08</a:t>
            </a:r>
            <a:endParaRPr lang="en-US" sz="600" dirty="0"/>
          </a:p>
        </p:txBody>
      </p:sp>
      <p:sp>
        <p:nvSpPr>
          <p:cNvPr id="6" name="Shape 4"/>
          <p:cNvSpPr/>
          <p:nvPr/>
        </p:nvSpPr>
        <p:spPr>
          <a:xfrm>
            <a:off x="7552944" y="2743200"/>
            <a:ext cx="117566" cy="411480"/>
          </a:xfrm>
          <a:prstGeom prst="roundRect">
            <a:avLst>
              <a:gd name="adj" fmla="val 38889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679980" y="2825496"/>
            <a:ext cx="117566" cy="246888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807017" y="2537460"/>
            <a:ext cx="117566" cy="822960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934053" y="2619756"/>
            <a:ext cx="117566" cy="658368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061089" y="2702052"/>
            <a:ext cx="117566" cy="493776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188125" y="2784348"/>
            <a:ext cx="117566" cy="329184"/>
          </a:xfrm>
          <a:prstGeom prst="roundRect">
            <a:avLst>
              <a:gd name="adj" fmla="val 38889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315162" y="2866644"/>
            <a:ext cx="117566" cy="164592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442198" y="2578608"/>
            <a:ext cx="117566" cy="740664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569234" y="2660904"/>
            <a:ext cx="117566" cy="576072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696271" y="2743200"/>
            <a:ext cx="117566" cy="411480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823307" y="2825496"/>
            <a:ext cx="117566" cy="246888"/>
          </a:xfrm>
          <a:prstGeom prst="roundRect">
            <a:avLst>
              <a:gd name="adj" fmla="val 38889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950343" y="2537460"/>
            <a:ext cx="117566" cy="822960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77379" y="2619756"/>
            <a:ext cx="117566" cy="658368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204416" y="2702052"/>
            <a:ext cx="117566" cy="493776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331452" y="2784348"/>
            <a:ext cx="117566" cy="329184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458488" y="2866644"/>
            <a:ext cx="117566" cy="164592"/>
          </a:xfrm>
          <a:prstGeom prst="roundRect">
            <a:avLst>
              <a:gd name="adj" fmla="val 38889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585525" y="2578608"/>
            <a:ext cx="117566" cy="740664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712561" y="2660904"/>
            <a:ext cx="117566" cy="576072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9839597" y="2743200"/>
            <a:ext cx="117566" cy="411480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966633" y="2825496"/>
            <a:ext cx="117566" cy="246888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0093670" y="2537460"/>
            <a:ext cx="117566" cy="822960"/>
          </a:xfrm>
          <a:prstGeom prst="roundRect">
            <a:avLst>
              <a:gd name="adj" fmla="val 38889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220706" y="2619756"/>
            <a:ext cx="117566" cy="658368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347742" y="2702052"/>
            <a:ext cx="117566" cy="493776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0474779" y="2784348"/>
            <a:ext cx="117566" cy="329184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601815" y="2866644"/>
            <a:ext cx="117566" cy="164592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0728851" y="2578608"/>
            <a:ext cx="117566" cy="740664"/>
          </a:xfrm>
          <a:prstGeom prst="roundRect">
            <a:avLst>
              <a:gd name="adj" fmla="val 38889"/>
            </a:avLst>
          </a:prstGeom>
          <a:solidFill>
            <a:srgbClr val="D1605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0855887" y="2660904"/>
            <a:ext cx="117566" cy="576072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0982924" y="2743200"/>
            <a:ext cx="117566" cy="411480"/>
          </a:xfrm>
          <a:prstGeom prst="roundRect">
            <a:avLst>
              <a:gd name="adj" fmla="val 38889"/>
            </a:avLst>
          </a:prstGeom>
          <a:solidFill>
            <a:srgbClr val="6AA89B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7589520" y="3886200"/>
            <a:ext cx="3483864" cy="292608"/>
          </a:xfrm>
          <a:prstGeom prst="roundRect">
            <a:avLst>
              <a:gd name="adj" fmla="val 15625"/>
            </a:avLst>
          </a:prstGeom>
          <a:solidFill>
            <a:srgbClr val="4B3653">
              <a:alpha val="9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808976" y="3995928"/>
            <a:ext cx="658368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VOICE</a:t>
            </a:r>
            <a:endParaRPr lang="en-US" sz="540" dirty="0"/>
          </a:p>
        </p:txBody>
      </p:sp>
      <p:sp>
        <p:nvSpPr>
          <p:cNvPr id="36" name="Shape 34"/>
          <p:cNvSpPr/>
          <p:nvPr/>
        </p:nvSpPr>
        <p:spPr>
          <a:xfrm>
            <a:off x="7589520" y="4361688"/>
            <a:ext cx="3483864" cy="292608"/>
          </a:xfrm>
          <a:prstGeom prst="roundRect">
            <a:avLst>
              <a:gd name="adj" fmla="val 15625"/>
            </a:avLst>
          </a:prstGeom>
          <a:solidFill>
            <a:srgbClr val="4B3653">
              <a:alpha val="9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808976" y="4471416"/>
            <a:ext cx="658368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RHYTHM</a:t>
            </a:r>
            <a:endParaRPr lang="en-US" sz="540" dirty="0"/>
          </a:p>
        </p:txBody>
      </p:sp>
      <p:sp>
        <p:nvSpPr>
          <p:cNvPr id="38" name="Shape 36"/>
          <p:cNvSpPr/>
          <p:nvPr/>
        </p:nvSpPr>
        <p:spPr>
          <a:xfrm>
            <a:off x="7589520" y="4837176"/>
            <a:ext cx="3483864" cy="292608"/>
          </a:xfrm>
          <a:prstGeom prst="roundRect">
            <a:avLst>
              <a:gd name="adj" fmla="val 15625"/>
            </a:avLst>
          </a:prstGeom>
          <a:solidFill>
            <a:srgbClr val="4B3653">
              <a:alpha val="9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7808976" y="4946904"/>
            <a:ext cx="658368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TEXTURE</a:t>
            </a:r>
            <a:endParaRPr lang="en-US" sz="540" dirty="0"/>
          </a:p>
        </p:txBody>
      </p:sp>
      <p:sp>
        <p:nvSpPr>
          <p:cNvPr id="40" name="Shape 38"/>
          <p:cNvSpPr/>
          <p:nvPr/>
        </p:nvSpPr>
        <p:spPr>
          <a:xfrm>
            <a:off x="7589520" y="5312664"/>
            <a:ext cx="3483864" cy="292608"/>
          </a:xfrm>
          <a:prstGeom prst="roundRect">
            <a:avLst>
              <a:gd name="adj" fmla="val 15625"/>
            </a:avLst>
          </a:prstGeom>
          <a:solidFill>
            <a:srgbClr val="E8DC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7808976" y="5422392"/>
            <a:ext cx="658368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" b="1" dirty="0">
                <a:solidFill>
                  <a:srgbClr val="3523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SPACE</a:t>
            </a:r>
            <a:endParaRPr lang="en-US" sz="540" dirty="0"/>
          </a:p>
        </p:txBody>
      </p:sp>
      <p:sp>
        <p:nvSpPr>
          <p:cNvPr id="42" name="Text 40"/>
          <p:cNvSpPr/>
          <p:nvPr/>
        </p:nvSpPr>
        <p:spPr>
          <a:xfrm>
            <a:off x="658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the next room, release, or collaboration</a:t>
            </a:r>
            <a:endParaRPr lang="en-US" sz="2800" dirty="0"/>
          </a:p>
        </p:txBody>
      </p:sp>
      <p:sp>
        <p:nvSpPr>
          <p:cNvPr id="43" name="Text 41"/>
          <p:cNvSpPr/>
          <p:nvPr/>
        </p:nvSpPr>
        <p:spPr>
          <a:xfrm>
            <a:off x="658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C7CA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with fictional booking scope, availability window, contact placeholder, response time, materials, owner, and next step.</a:t>
            </a:r>
            <a:endParaRPr lang="en-US" sz="1240" dirty="0"/>
          </a:p>
        </p:txBody>
      </p:sp>
      <p:sp>
        <p:nvSpPr>
          <p:cNvPr id="44" name="Shape 42"/>
          <p:cNvSpPr/>
          <p:nvPr/>
        </p:nvSpPr>
        <p:spPr>
          <a:xfrm>
            <a:off x="658368" y="3840480"/>
            <a:ext cx="4343400" cy="0"/>
          </a:xfrm>
          <a:prstGeom prst="line">
            <a:avLst/>
          </a:prstGeom>
          <a:noFill/>
          <a:ln w="27940">
            <a:solidFill>
              <a:srgbClr val="D1605D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58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6AA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48 hrs</a:t>
            </a:r>
            <a:endParaRPr lang="en-US" sz="2100" dirty="0"/>
          </a:p>
        </p:txBody>
      </p:sp>
      <p:sp>
        <p:nvSpPr>
          <p:cNvPr id="46" name="Text 44"/>
          <p:cNvSpPr/>
          <p:nvPr/>
        </p:nvSpPr>
        <p:spPr>
          <a:xfrm>
            <a:off x="658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placeholder response</a:t>
            </a:r>
            <a:endParaRPr lang="en-US" sz="660" dirty="0"/>
          </a:p>
        </p:txBody>
      </p:sp>
      <p:sp>
        <p:nvSpPr>
          <p:cNvPr id="47" name="Text 45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48" name="Text 46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Independent Musician Portfolio</dc:title>
  <dc:subject>Original editable PowerPoint template</dc:subject>
  <dc:creator>FreeAIPPT</dc:creator>
  <cp:lastModifiedBy>FreeAIPPT</cp:lastModifiedBy>
  <cp:revision>1</cp:revision>
  <dcterms:created xsi:type="dcterms:W3CDTF">2026-09-11T22:32:40Z</dcterms:created>
  <dcterms:modified xsi:type="dcterms:W3CDTF">2026-09-11T22:32:40Z</dcterms:modified>
</cp:coreProperties>
</file>