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0" cy="6858000"/>
          </a:xfrm>
          <a:prstGeom prst="rect">
            <a:avLst>
              <a:gd name="adj" fmla="val 2727"/>
            </a:avLst>
          </a:prstGeom>
          <a:solidFill>
            <a:srgbClr val="3E30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0" y="0"/>
            <a:ext cx="146304" cy="6858000"/>
          </a:xfrm>
          <a:prstGeom prst="rect">
            <a:avLst>
              <a:gd name="adj" fmla="val 37500"/>
            </a:avLst>
          </a:prstGeom>
          <a:solidFill>
            <a:srgbClr val="52745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56692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DEFENSE / MANUSCRIPT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10972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vert270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THESIS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2788920" y="1444752"/>
            <a:ext cx="72237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1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Green Thesis Defense</a:t>
            </a:r>
            <a:endParaRPr lang="en-US" sz="4100" dirty="0"/>
          </a:p>
        </p:txBody>
      </p:sp>
      <p:sp>
        <p:nvSpPr>
          <p:cNvPr id="7" name="Shape 5"/>
          <p:cNvSpPr/>
          <p:nvPr/>
        </p:nvSpPr>
        <p:spPr>
          <a:xfrm>
            <a:off x="2816352" y="3063240"/>
            <a:ext cx="74980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16352" y="3401568"/>
            <a:ext cx="5623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65F5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Trace every claim to evidence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816352" y="525780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 /  EVIDENCE  /  LIMITS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THESIS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2304288" cy="4572000"/>
          </a:xfrm>
          <a:prstGeom prst="roundRect">
            <a:avLst>
              <a:gd name="adj" fmla="val 2381"/>
            </a:avLst>
          </a:prstGeom>
          <a:solidFill>
            <a:srgbClr val="E5E8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5819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NOTE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claim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877824" y="30175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guides the defense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3584448" y="132588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central claim in one testable sentence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611880" y="281635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relationship, population, setting, and scope without overstating the evidence.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11880" y="4133088"/>
            <a:ext cx="61264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440740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611880" y="4754880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the interpretation within its stated boundaries.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GAP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2304288" cy="4572000"/>
          </a:xfrm>
          <a:prstGeom prst="roundRect">
            <a:avLst>
              <a:gd name="adj" fmla="val 2381"/>
            </a:avLst>
          </a:prstGeom>
          <a:solidFill>
            <a:srgbClr val="E5E8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5819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NOTE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 papers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877824" y="30175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review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3584448" y="132588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 work describes access but not ownership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611880" y="281635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Synthesize what is known, where findings conflict, and the precise unanswered question.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11880" y="4133088"/>
            <a:ext cx="61264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440740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611880" y="4754880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the interpretation within its stated boundaries.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FRAME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2304288" cy="4572000"/>
          </a:xfrm>
          <a:prstGeom prst="roundRect">
            <a:avLst>
              <a:gd name="adj" fmla="val 2381"/>
            </a:avLst>
          </a:prstGeom>
          <a:solidFill>
            <a:srgbClr val="E5E8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5819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NOTE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mechanisms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877824" y="30175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framework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3584448" y="132588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mechanisms connect context to action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611880" y="281635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conceptual model, propositions, boundaries, and observable implications.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11880" y="4133088"/>
            <a:ext cx="61264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440740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611880" y="4754880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the interpretation within its stated boundaries.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DESIGN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2304288" cy="4572000"/>
          </a:xfrm>
          <a:prstGeom prst="roundRect">
            <a:avLst>
              <a:gd name="adj" fmla="val 2381"/>
            </a:avLst>
          </a:prstGeom>
          <a:solidFill>
            <a:srgbClr val="E5E8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5819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NOTE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n=216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877824" y="30175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sample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3584448" y="132588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longitudinal field study tests the mechanism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611880" y="281635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sampling, measures, procedure, comparison, ethics, and analysis choices.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11880" y="4133088"/>
            <a:ext cx="61264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440740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611880" y="4754880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the interpretation within its stated boundaries.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RESULT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2304288" cy="4572000"/>
          </a:xfrm>
          <a:prstGeom prst="roundRect">
            <a:avLst>
              <a:gd name="adj" fmla="val 2381"/>
            </a:avLst>
          </a:prstGeom>
          <a:solidFill>
            <a:srgbClr val="E5E8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5819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NOTE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+19%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877824" y="30175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sample effect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3584448" y="132588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Named ownership improved decision traceability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611880" y="281635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magnitude, uncertainty, robustness, and planned versus exploratory findings.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11880" y="4133088"/>
            <a:ext cx="61264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440740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611880" y="4754880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the interpretation within its stated boundaries.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CONTRIBUTION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2304288" cy="4572000"/>
          </a:xfrm>
          <a:prstGeom prst="roundRect">
            <a:avLst>
              <a:gd name="adj" fmla="val 2381"/>
            </a:avLst>
          </a:prstGeom>
          <a:solidFill>
            <a:srgbClr val="E5E8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5819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NOTE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contributions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877824" y="30175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bounded by evidence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3584448" y="132588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study connects information design to accountability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611880" y="281635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the theoretical addition, practical implication, and what remains unresolved.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11880" y="4133088"/>
            <a:ext cx="61264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440740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611880" y="4754880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the interpretation within its stated boundaries.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4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LIMITS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2304288" cy="4572000"/>
          </a:xfrm>
          <a:prstGeom prst="roundRect">
            <a:avLst>
              <a:gd name="adj" fmla="val 2381"/>
            </a:avLst>
          </a:prstGeom>
          <a:solidFill>
            <a:srgbClr val="E5E8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58191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20" kern="0" dirty="0">
                <a:solidFill>
                  <a:srgbClr val="5274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MARGIN NOTE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limits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877824" y="3017520"/>
            <a:ext cx="1874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shape interpretation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3584448" y="132588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Interpret the effect within its boundaries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611880" y="2816352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setting, selection, measurement, duration, and the next study needed.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11880" y="4133088"/>
            <a:ext cx="6126480" cy="0"/>
          </a:xfrm>
          <a:prstGeom prst="line">
            <a:avLst/>
          </a:prstGeom>
          <a:noFill/>
          <a:ln w="25400">
            <a:solidFill>
              <a:srgbClr val="52745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440740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1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611880" y="4754880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3E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the interpretation within its stated boundaries.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3E3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Thesis Defense</dc:title>
  <dc:subject>Original free editable PowerPoint template</dc:subject>
  <dc:creator>FreeAIPPT</dc:creator>
  <cp:lastModifiedBy>FreeAIPPT</cp:lastModifiedBy>
  <cp:revision>1</cp:revision>
  <dcterms:created xsi:type="dcterms:W3CDTF">2026-09-08T08:37:26Z</dcterms:created>
  <dcterms:modified xsi:type="dcterms:W3CDTF">2026-09-08T08:37:26Z</dcterms:modified>
</cp:coreProperties>
</file>