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6263640"/>
          </a:xfrm>
          <a:prstGeom prst="rect">
            <a:avLst>
              <a:gd name="adj" fmla="val 4000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 PROFILE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11480" y="1371600"/>
            <a:ext cx="1920240" cy="393192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556A9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512" y="1783080"/>
            <a:ext cx="1408176" cy="3108960"/>
          </a:xfrm>
          <a:prstGeom prst="rect">
            <a:avLst>
              <a:gd name="adj" fmla="val 7792"/>
            </a:avLst>
          </a:prstGeom>
          <a:solidFill>
            <a:srgbClr val="FFFFFF">
              <a:alpha val="0"/>
            </a:srgbClr>
          </a:solidFill>
          <a:ln w="16510">
            <a:solidFill>
              <a:srgbClr val="556A9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3544" y="2194560"/>
            <a:ext cx="896112" cy="2286000"/>
          </a:xfrm>
          <a:prstGeom prst="rect">
            <a:avLst>
              <a:gd name="adj" fmla="val 12245"/>
            </a:avLst>
          </a:prstGeom>
          <a:solidFill>
            <a:srgbClr val="FFFFFF">
              <a:alpha val="0"/>
            </a:srgbClr>
          </a:solidFill>
          <a:ln w="16510">
            <a:solidFill>
              <a:srgbClr val="556A9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37560" y="6858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 PROFILE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337560" y="1325880"/>
            <a:ext cx="7863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a shared moment into a thoughtful experience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337560" y="3749040"/>
            <a:ext cx="7589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company profile for an experience design studio introducing its audience focus, service offer, delivery practice, project evidence and collaboration brief.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337560" y="5212080"/>
            <a:ext cx="8183880" cy="502920"/>
          </a:xfrm>
          <a:prstGeom prst="rect">
            <a:avLst>
              <a:gd name="adj" fmla="val 21818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" cy="6263640"/>
          </a:xfrm>
          <a:prstGeom prst="rect">
            <a:avLst>
              <a:gd name="adj" fmla="val 10909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6304" y="548640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508760" y="502920"/>
            <a:ext cx="9921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PURPOSE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508760" y="914400"/>
            <a:ext cx="9921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2D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Explain the audience experience the studio serves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9921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the company through its working purpose.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508760" y="2788920"/>
            <a:ext cx="3063240" cy="2377440"/>
          </a:xfrm>
          <a:prstGeom prst="rect">
            <a:avLst>
              <a:gd name="adj" fmla="val 4615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8760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30632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Audience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36210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who the experience is for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855464" y="3017520"/>
            <a:ext cx="3063240" cy="2148840"/>
          </a:xfrm>
          <a:prstGeom prst="rect">
            <a:avLst>
              <a:gd name="adj" fmla="val 5106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5464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556A9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84064" y="3291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84064" y="38496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setting and constraints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02168" y="3246120"/>
            <a:ext cx="3063240" cy="192024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2168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0768" y="35204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Intent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30768" y="40782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change the work should enable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08760" y="5623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A77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principles*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0600" y="580644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" cy="6263640"/>
          </a:xfrm>
          <a:prstGeom prst="rect">
            <a:avLst>
              <a:gd name="adj" fmla="val 10909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6304" y="548640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508760" y="502920"/>
            <a:ext cx="9921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OFFER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508760" y="914400"/>
            <a:ext cx="9921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2D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Group services around the client journey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9921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strategy becomes a delivered experience.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508760" y="2788920"/>
            <a:ext cx="3063240" cy="2377440"/>
          </a:xfrm>
          <a:prstGeom prst="rect">
            <a:avLst>
              <a:gd name="adj" fmla="val 4615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8760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30632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36210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audience and brief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855464" y="3017520"/>
            <a:ext cx="3063240" cy="2148840"/>
          </a:xfrm>
          <a:prstGeom prst="rect">
            <a:avLst>
              <a:gd name="adj" fmla="val 5106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5464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556A9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84064" y="3291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84064" y="38496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Translate intent into a coherent concept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02168" y="3246120"/>
            <a:ext cx="3063240" cy="192024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2168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0768" y="35204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30768" y="40782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Coordinate production and handover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08760" y="5623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A77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services*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0600" y="580644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" cy="6263640"/>
          </a:xfrm>
          <a:prstGeom prst="rect">
            <a:avLst>
              <a:gd name="adj" fmla="val 10909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6304" y="548640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508760" y="502920"/>
            <a:ext cx="9921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PROJECT EVIDENCE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508760" y="914400"/>
            <a:ext cx="9921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2D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Let a permitted project explain the practice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9921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fictional brief until approved evidence is available.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508760" y="2788920"/>
            <a:ext cx="3063240" cy="2377440"/>
          </a:xfrm>
          <a:prstGeom prst="rect">
            <a:avLst>
              <a:gd name="adj" fmla="val 4615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8760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30632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Brief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36210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client need and boundaries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855464" y="3017520"/>
            <a:ext cx="3063240" cy="2148840"/>
          </a:xfrm>
          <a:prstGeom prst="rect">
            <a:avLst>
              <a:gd name="adj" fmla="val 5106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5464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556A9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84064" y="3291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84064" y="38496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work the studio owned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02168" y="3246120"/>
            <a:ext cx="3063240" cy="192024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2168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0768" y="35204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Learning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30768" y="40782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this with verified observations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08760" y="5623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A77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 visitors*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0600" y="580644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" cy="6263640"/>
          </a:xfrm>
          <a:prstGeom prst="rect">
            <a:avLst>
              <a:gd name="adj" fmla="val 10909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6304" y="548640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508760" y="502920"/>
            <a:ext cx="9921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WORKING PRACTICE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508760" y="914400"/>
            <a:ext cx="9921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2D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creative decisions reviewable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9921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collaboration and approval responsibilities.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508760" y="2788920"/>
            <a:ext cx="3063240" cy="2377440"/>
          </a:xfrm>
          <a:prstGeom prst="rect">
            <a:avLst>
              <a:gd name="adj" fmla="val 4615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8760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30632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36210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options against the brief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855464" y="3017520"/>
            <a:ext cx="3063240" cy="2148840"/>
          </a:xfrm>
          <a:prstGeom prst="rect">
            <a:avLst>
              <a:gd name="adj" fmla="val 5106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5464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556A9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84064" y="3291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84064" y="38496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reason for the chosen concept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02168" y="3246120"/>
            <a:ext cx="3063240" cy="192024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2168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0768" y="35204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Refine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30768" y="40782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feedback and decisions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08760" y="5623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A77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reviews*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0600" y="580644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" cy="6263640"/>
          </a:xfrm>
          <a:prstGeom prst="rect">
            <a:avLst>
              <a:gd name="adj" fmla="val 10909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6304" y="548640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508760" y="502920"/>
            <a:ext cx="9921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DELIVERY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508760" y="914400"/>
            <a:ext cx="9921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2D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Carry the concept through practical checkpoints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9921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owners handle production dependencies.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508760" y="2788920"/>
            <a:ext cx="3063240" cy="2377440"/>
          </a:xfrm>
          <a:prstGeom prst="rect">
            <a:avLst>
              <a:gd name="adj" fmla="val 4615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8760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30632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36210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a bounded production scope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855464" y="3017520"/>
            <a:ext cx="3063240" cy="2148840"/>
          </a:xfrm>
          <a:prstGeom prst="rect">
            <a:avLst>
              <a:gd name="adj" fmla="val 5106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5464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556A9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84064" y="3291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Rehearse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84064" y="38496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audience journey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02168" y="3246120"/>
            <a:ext cx="3063240" cy="192024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2168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0768" y="35204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Handover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30768" y="40782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operation and support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08760" y="5623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A77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weeks*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0600" y="580644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" cy="6263640"/>
          </a:xfrm>
          <a:prstGeom prst="rect">
            <a:avLst>
              <a:gd name="adj" fmla="val 10909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6304" y="548640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508760" y="502920"/>
            <a:ext cx="9921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BOUNDARIES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508760" y="914400"/>
            <a:ext cx="9921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2D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 clear about constraints and specialist needs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9921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dependencies before promising a delivery date.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508760" y="2788920"/>
            <a:ext cx="3063240" cy="2377440"/>
          </a:xfrm>
          <a:prstGeom prst="rect">
            <a:avLst>
              <a:gd name="adj" fmla="val 4615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8760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30632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36210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participation and venue needs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855464" y="3017520"/>
            <a:ext cx="3063240" cy="2148840"/>
          </a:xfrm>
          <a:prstGeom prst="rect">
            <a:avLst>
              <a:gd name="adj" fmla="val 5106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5464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556A9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84064" y="3291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Permissions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84064" y="38496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asset and location rights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02168" y="3246120"/>
            <a:ext cx="3063240" cy="192024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2168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0768" y="35204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30768" y="40782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responsibilities with partners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08760" y="5623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A77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dependencies*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0600" y="580644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" cy="6263640"/>
          </a:xfrm>
          <a:prstGeom prst="rect">
            <a:avLst>
              <a:gd name="adj" fmla="val 10909"/>
            </a:avLst>
          </a:prstGeom>
          <a:solidFill>
            <a:srgbClr val="252D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6304" y="548640"/>
            <a:ext cx="731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508760" y="502920"/>
            <a:ext cx="9921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COLLABORATE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508760" y="914400"/>
            <a:ext cx="9921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2D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an audience and a useful brief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9921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a focused conversation about the next project.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508760" y="2788920"/>
            <a:ext cx="3063240" cy="2377440"/>
          </a:xfrm>
          <a:prstGeom prst="rect">
            <a:avLst>
              <a:gd name="adj" fmla="val 4615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8760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30632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36210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projects the studio seeks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855464" y="3017520"/>
            <a:ext cx="3063240" cy="2148840"/>
          </a:xfrm>
          <a:prstGeom prst="rect">
            <a:avLst>
              <a:gd name="adj" fmla="val 5106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5464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556A9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84064" y="32918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84064" y="38496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 audience and setting details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02168" y="3246120"/>
            <a:ext cx="3063240" cy="1920240"/>
          </a:xfrm>
          <a:prstGeom prst="rect">
            <a:avLst>
              <a:gd name="adj" fmla="val 5714"/>
            </a:avLst>
          </a:prstGeom>
          <a:solidFill>
            <a:srgbClr val="FFFFFF">
              <a:alpha val="0"/>
            </a:srgbClr>
          </a:solidFill>
          <a:ln w="16510">
            <a:solidFill>
              <a:srgbClr val="A7761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2168" y="5166360"/>
            <a:ext cx="3063240" cy="292608"/>
          </a:xfrm>
          <a:prstGeom prst="rect">
            <a:avLst>
              <a:gd name="adj" fmla="val 37500"/>
            </a:avLst>
          </a:prstGeom>
          <a:solidFill>
            <a:srgbClr val="A77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0768" y="3520440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30768" y="407822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this with an owned contact route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08760" y="56235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A77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brief*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0600" y="580644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52D4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2D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Experience Studio Company Profile PowerPoint Template</dc:title>
  <dc:subject>A company profile for an experience design studio introducing its audience focus, service offer, delivery practice, project evidence and collaboration brief.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