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Engineering Systems Proposal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7C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Requirements, packages, tests, risk, and approval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oundRect">
            <a:avLst>
              <a:gd name="adj" fmla="val 1031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98308" y="914400"/>
            <a:ext cx="0" cy="501091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37448" y="914400"/>
            <a:ext cx="0" cy="501091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276588" y="914400"/>
            <a:ext cx="0" cy="501091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15728" y="914400"/>
            <a:ext cx="0" cy="501091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54868" y="914400"/>
            <a:ext cx="0" cy="501091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59168" y="1916582"/>
            <a:ext cx="4434840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59168" y="2918765"/>
            <a:ext cx="4434840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59168" y="3920947"/>
            <a:ext cx="4434840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59168" y="4923130"/>
            <a:ext cx="4434840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33488" y="5422392"/>
            <a:ext cx="3840480" cy="-414223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631375" y="28185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87768" y="1078992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CONSTRAINT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879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047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630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71232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45552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62353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99832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present system fails under peak conditions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Quantify the placeholder load, bottleneck, affected operations, failure cost, and urgency.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72%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load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TARGET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441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025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192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7764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0120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76921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Success is a measurable operating envelope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throughput, quality, reliability, safety, maintainability, cost, and acceptance thresholds.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specs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acceptance frame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7C5A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BOUNDARY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879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047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630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71232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45552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62353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99832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Interfaces determine where risk changes hands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inputs, outputs, upstream and downstream owners, exclusions, assumptions, and dependencies.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ports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boundary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7C5A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PACKAGES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441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025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192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7764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0120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76921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 packages finish at verifiable handoffs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requirements, design, prototype, integration, commissioning, training, and closeout.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packs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handoffs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VALIDATE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879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047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630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71232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45552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62353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99832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Tests connect requirements to observed evidence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method, environment, sample, instrumentation, pass criteria, exception path, and owner.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tests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plan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7C5A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CONTROLS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441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025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192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7764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0120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76921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Risks remain visible at every evidence gate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safety, scope, interface, supplier, schedule, cost, performance, and change controls.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risks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weekly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7C5A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21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APPROVAL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10181C"/>
          </a:solidFill>
          <a:ln w="12700">
            <a:solidFill>
              <a:srgbClr val="46525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87968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04704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63072" y="1243584"/>
            <a:ext cx="0" cy="4462272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136038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3028493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3920947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71232" y="4813402"/>
            <a:ext cx="3950208" cy="0"/>
          </a:xfrm>
          <a:prstGeom prst="line">
            <a:avLst/>
          </a:prstGeom>
          <a:noFill/>
          <a:ln w="8890">
            <a:solidFill>
              <a:srgbClr val="2936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45552" y="5202936"/>
            <a:ext cx="3355848" cy="-3593592"/>
          </a:xfrm>
          <a:prstGeom prst="line">
            <a:avLst/>
          </a:prstGeom>
          <a:noFill/>
          <a:ln w="25400">
            <a:solidFill>
              <a:srgbClr val="FF70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62353" y="2939247"/>
            <a:ext cx="201168" cy="201168"/>
          </a:xfrm>
          <a:prstGeom prst="ellipse">
            <a:avLst/>
          </a:prstGeom>
          <a:solidFill>
            <a:srgbClr val="67C5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99832" y="1408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67C5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VECTOR / PASS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Authorize design against explicit conditions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illustrative budget, schedule, decision owner, conditions, and immediate next step.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$680K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budget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7043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Systems Proposal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