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40080"/>
            <a:ext cx="5486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&amp; TECHNOLOGY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1280160"/>
            <a:ext cx="57150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Put the inference decision where the work happens</a:t>
            </a:r>
            <a:endParaRPr lang="en-US" sz="3900" dirty="0"/>
          </a:p>
        </p:txBody>
      </p:sp>
      <p:sp>
        <p:nvSpPr>
          <p:cNvPr id="4" name="Text 2"/>
          <p:cNvSpPr/>
          <p:nvPr/>
        </p:nvSpPr>
        <p:spPr>
          <a:xfrm>
            <a:off x="685800" y="3886200"/>
            <a:ext cx="5577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 edge inference presentation for defining an on-device use case, deployment boundaries, evaluation evidence, rollout gates and operational recovery ownership.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7315200" y="1188720"/>
            <a:ext cx="3749040" cy="4297680"/>
          </a:xfrm>
          <a:prstGeom prst="rect">
            <a:avLst>
              <a:gd name="adj" fmla="val 2927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132320" y="144475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064240" y="144475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132320" y="198555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064240" y="198555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132320" y="252635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064240" y="252635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132320" y="306715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1064240" y="306715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132320" y="360796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1064240" y="360796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32320" y="414876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064240" y="414876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132320" y="468956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064240" y="468956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635240" y="1508760"/>
            <a:ext cx="3108960" cy="3657600"/>
          </a:xfrm>
          <a:prstGeom prst="rect">
            <a:avLst>
              <a:gd name="adj" fmla="val 3529"/>
            </a:avLst>
          </a:prstGeom>
          <a:solidFill>
            <a:srgbClr val="FAFA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909560" y="1965960"/>
            <a:ext cx="256032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909560" y="2560320"/>
            <a:ext cx="2560320" cy="219456"/>
          </a:xfrm>
          <a:prstGeom prst="rect">
            <a:avLst>
              <a:gd name="adj" fmla="val 50000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909560" y="3154680"/>
            <a:ext cx="256032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85800" y="5669280"/>
            <a:ext cx="5943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/ DEVICE / RECOVERY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3282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27" name="Text 25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/ 08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· USE CASE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8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Start with the task and operating constraints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intended behavior before choosing a model.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device task*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914400" y="2834640"/>
            <a:ext cx="2651760" cy="2743200"/>
          </a:xfrm>
          <a:prstGeom prst="rect">
            <a:avLst>
              <a:gd name="adj" fmla="val 4138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6616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6616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6616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6616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6616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6616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6616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234440" y="3154680"/>
            <a:ext cx="2011680" cy="2103120"/>
          </a:xfrm>
          <a:prstGeom prst="rect">
            <a:avLst>
              <a:gd name="adj" fmla="val 5455"/>
            </a:avLst>
          </a:prstGeom>
          <a:solidFill>
            <a:srgbClr val="FAFA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08760" y="361188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08760" y="4206240"/>
            <a:ext cx="1463040" cy="219456"/>
          </a:xfrm>
          <a:prstGeom prst="rect">
            <a:avLst>
              <a:gd name="adj" fmla="val 50000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08760" y="480060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0" y="3044952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0" y="2788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Input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7315200" y="2770632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what the device receives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206240" y="3977640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37216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Output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7315200" y="3703320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decision support it provides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4206240" y="4910328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46542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Boundary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7315200" y="4636008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work that stays outside the device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CONTEXT TO CONFIRM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3282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/ 08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· DEPLOYMENT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8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Make the operating contract explicit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the proposed roles of device and service.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components*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914400" y="2834640"/>
            <a:ext cx="2651760" cy="2743200"/>
          </a:xfrm>
          <a:prstGeom prst="rect">
            <a:avLst>
              <a:gd name="adj" fmla="val 4138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6616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6616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6616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6616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6616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6616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6616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234440" y="3154680"/>
            <a:ext cx="2011680" cy="2103120"/>
          </a:xfrm>
          <a:prstGeom prst="rect">
            <a:avLst>
              <a:gd name="adj" fmla="val 5455"/>
            </a:avLst>
          </a:prstGeom>
          <a:solidFill>
            <a:srgbClr val="FAFA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08760" y="361188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08760" y="4206240"/>
            <a:ext cx="1463040" cy="219456"/>
          </a:xfrm>
          <a:prstGeom prst="rect">
            <a:avLst>
              <a:gd name="adj" fmla="val 50000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08760" y="480060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0" y="3044952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0" y="2788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Device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7315200" y="2770632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Describe the local execution role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206240" y="3977640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37216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Service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7315200" y="3703320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the update and support role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4206240" y="4910328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46542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Operator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7315200" y="4636008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human review responsibility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CORE STRUCTURE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3282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/ 08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· EVALUATION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8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Measure the task under representative conditions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illustrative values separate from a verified benchmark.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85 ms example*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914400" y="2834640"/>
            <a:ext cx="2651760" cy="2743200"/>
          </a:xfrm>
          <a:prstGeom prst="rect">
            <a:avLst>
              <a:gd name="adj" fmla="val 4138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6616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6616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6616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6616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6616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6616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6616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234440" y="3154680"/>
            <a:ext cx="2011680" cy="2103120"/>
          </a:xfrm>
          <a:prstGeom prst="rect">
            <a:avLst>
              <a:gd name="adj" fmla="val 5455"/>
            </a:avLst>
          </a:prstGeom>
          <a:solidFill>
            <a:srgbClr val="FAFA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08760" y="361188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08760" y="4206240"/>
            <a:ext cx="1463040" cy="219456"/>
          </a:xfrm>
          <a:prstGeom prst="rect">
            <a:avLst>
              <a:gd name="adj" fmla="val 50000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08760" y="480060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0" y="3044952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0" y="2788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7315200" y="2770632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the test and expected output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206240" y="3977640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37216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Conditions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7315200" y="3703320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hardware and input assumptions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4206240" y="4910328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46542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7315200" y="4636008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State what the evaluation does not cover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 TO VERIFY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3282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/ 08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· METHOD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8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Treat deployment as a reviewable sequence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Explain validation and release ownership.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gates*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914400" y="2834640"/>
            <a:ext cx="2651760" cy="2743200"/>
          </a:xfrm>
          <a:prstGeom prst="rect">
            <a:avLst>
              <a:gd name="adj" fmla="val 4138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6616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6616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6616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6616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6616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6616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6616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234440" y="3154680"/>
            <a:ext cx="2011680" cy="2103120"/>
          </a:xfrm>
          <a:prstGeom prst="rect">
            <a:avLst>
              <a:gd name="adj" fmla="val 5455"/>
            </a:avLst>
          </a:prstGeom>
          <a:solidFill>
            <a:srgbClr val="FAFA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08760" y="361188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08760" y="4206240"/>
            <a:ext cx="1463040" cy="219456"/>
          </a:xfrm>
          <a:prstGeom prst="rect">
            <a:avLst>
              <a:gd name="adj" fmla="val 50000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08760" y="480060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0" y="3044952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0" y="2788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Package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7315200" y="2770632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Record the model and runtime versions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206240" y="3977640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37216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Validate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7315200" y="3703320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 task behavior in a bounded setting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4206240" y="4910328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46542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Approve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7315200" y="4636008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Authorize release against agreed evidence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METHOD &amp; OWNERSHIP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3282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/ 08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 · ROLLOUT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8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Widen access only after observing the pilot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Tie rollout to support and recovery readiness.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 devices*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914400" y="2834640"/>
            <a:ext cx="2651760" cy="2743200"/>
          </a:xfrm>
          <a:prstGeom prst="rect">
            <a:avLst>
              <a:gd name="adj" fmla="val 4138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6616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6616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6616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6616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6616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6616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6616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234440" y="3154680"/>
            <a:ext cx="2011680" cy="2103120"/>
          </a:xfrm>
          <a:prstGeom prst="rect">
            <a:avLst>
              <a:gd name="adj" fmla="val 5455"/>
            </a:avLst>
          </a:prstGeom>
          <a:solidFill>
            <a:srgbClr val="FAFA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08760" y="361188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08760" y="4206240"/>
            <a:ext cx="1463040" cy="219456"/>
          </a:xfrm>
          <a:prstGeom prst="rect">
            <a:avLst>
              <a:gd name="adj" fmla="val 50000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08760" y="480060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0" y="3044952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0" y="2788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7315200" y="2770632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Choose a supervised deployment boundary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206240" y="3977640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37216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Observe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7315200" y="3703320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performance and failure reports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4206240" y="4910328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46542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Expand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7315200" y="4636008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 the next approval condition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STAGED PLAN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3282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/ 08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 · RECOVERY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8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Plan what happens when local inference fails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triggers and the responsible response team.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controls*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914400" y="2834640"/>
            <a:ext cx="2651760" cy="2743200"/>
          </a:xfrm>
          <a:prstGeom prst="rect">
            <a:avLst>
              <a:gd name="adj" fmla="val 4138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6616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6616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6616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6616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6616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6616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6616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234440" y="3154680"/>
            <a:ext cx="2011680" cy="2103120"/>
          </a:xfrm>
          <a:prstGeom prst="rect">
            <a:avLst>
              <a:gd name="adj" fmla="val 5455"/>
            </a:avLst>
          </a:prstGeom>
          <a:solidFill>
            <a:srgbClr val="FAFA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08760" y="361188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08760" y="4206240"/>
            <a:ext cx="1463040" cy="219456"/>
          </a:xfrm>
          <a:prstGeom prst="rect">
            <a:avLst>
              <a:gd name="adj" fmla="val 50000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08760" y="480060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0" y="3044952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0" y="2788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Fallback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7315200" y="2770632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Define an approved degraded behavior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206240" y="3977640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37216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Rollback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7315200" y="3703320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Keep a documented recovery procedure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4206240" y="4910328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46542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7315200" y="4636008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Review collection and retention with owners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LIMITS TO REVIEW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3282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/ 08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50292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 · DECISION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85800" y="9144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900" b="1" dirty="0">
                <a:solidFill>
                  <a:srgbClr val="23282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Approve a bounded deployment with an evidence owner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685800" y="1965960"/>
            <a:ext cx="82296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Finish with the next test and recovery responsibility.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9281160" y="640080"/>
            <a:ext cx="22860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pilot*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9281160" y="1335024"/>
            <a:ext cx="2286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B3433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ILLUSTRATIVE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914400" y="2834640"/>
            <a:ext cx="2651760" cy="2743200"/>
          </a:xfrm>
          <a:prstGeom prst="rect">
            <a:avLst>
              <a:gd name="adj" fmla="val 4138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3152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66160" y="3090672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3152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66160" y="3409406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73152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566160" y="3728139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3152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3566160" y="4046873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3152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566160" y="4365607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3152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566160" y="4684341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3152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566160" y="5003074"/>
            <a:ext cx="182880" cy="118872"/>
          </a:xfrm>
          <a:prstGeom prst="rect">
            <a:avLst>
              <a:gd name="adj" fmla="val 9230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234440" y="3154680"/>
            <a:ext cx="2011680" cy="2103120"/>
          </a:xfrm>
          <a:prstGeom prst="rect">
            <a:avLst>
              <a:gd name="adj" fmla="val 5455"/>
            </a:avLst>
          </a:prstGeom>
          <a:solidFill>
            <a:srgbClr val="FAFAF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508760" y="361188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08760" y="4206240"/>
            <a:ext cx="1463040" cy="219456"/>
          </a:xfrm>
          <a:prstGeom prst="rect">
            <a:avLst>
              <a:gd name="adj" fmla="val 50000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08760" y="4800600"/>
            <a:ext cx="1463040" cy="219456"/>
          </a:xfrm>
          <a:prstGeom prst="rect">
            <a:avLst>
              <a:gd name="adj" fmla="val 50000"/>
            </a:avLst>
          </a:prstGeom>
          <a:solidFill>
            <a:srgbClr val="23282D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06240" y="3044952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937760" y="278892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Scope</a:t>
            </a:r>
            <a:endParaRPr lang="en-US" sz="1900" dirty="0"/>
          </a:p>
        </p:txBody>
      </p:sp>
      <p:sp>
        <p:nvSpPr>
          <p:cNvPr id="28" name="Text 26"/>
          <p:cNvSpPr/>
          <p:nvPr/>
        </p:nvSpPr>
        <p:spPr>
          <a:xfrm>
            <a:off x="7315200" y="2770632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Confirm the device task and limits</a:t>
            </a:r>
            <a:endParaRPr lang="en-US" sz="1500" dirty="0"/>
          </a:p>
        </p:txBody>
      </p:sp>
      <p:sp>
        <p:nvSpPr>
          <p:cNvPr id="29" name="Shape 27"/>
          <p:cNvSpPr/>
          <p:nvPr/>
        </p:nvSpPr>
        <p:spPr>
          <a:xfrm>
            <a:off x="4206240" y="3977640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937760" y="3721608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Evidence</a:t>
            </a:r>
            <a:endParaRPr lang="en-US" sz="1900" dirty="0"/>
          </a:p>
        </p:txBody>
      </p:sp>
      <p:sp>
        <p:nvSpPr>
          <p:cNvPr id="31" name="Text 29"/>
          <p:cNvSpPr/>
          <p:nvPr/>
        </p:nvSpPr>
        <p:spPr>
          <a:xfrm>
            <a:off x="7315200" y="3703320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Assign the next evaluation review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4206240" y="4910328"/>
            <a:ext cx="411480" cy="155448"/>
          </a:xfrm>
          <a:prstGeom prst="rect">
            <a:avLst>
              <a:gd name="adj" fmla="val 70588"/>
            </a:avLst>
          </a:prstGeom>
          <a:solidFill>
            <a:srgbClr val="B34332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937760" y="4654296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</a:t>
            </a:r>
            <a:endParaRPr lang="en-US" sz="1900" dirty="0"/>
          </a:p>
        </p:txBody>
      </p:sp>
      <p:sp>
        <p:nvSpPr>
          <p:cNvPr id="34" name="Text 32"/>
          <p:cNvSpPr/>
          <p:nvPr/>
        </p:nvSpPr>
        <p:spPr>
          <a:xfrm>
            <a:off x="7315200" y="4636008"/>
            <a:ext cx="4069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Name the operational decision maker</a:t>
            </a:r>
            <a:endParaRPr lang="en-US" sz="1500" dirty="0"/>
          </a:p>
        </p:txBody>
      </p:sp>
      <p:sp>
        <p:nvSpPr>
          <p:cNvPr id="35" name="Text 33"/>
          <p:cNvSpPr/>
          <p:nvPr/>
        </p:nvSpPr>
        <p:spPr>
          <a:xfrm>
            <a:off x="685800" y="5943600"/>
            <a:ext cx="10058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110" kern="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NEXT DECISION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48640" y="6345936"/>
            <a:ext cx="11091672" cy="0"/>
          </a:xfrm>
          <a:prstGeom prst="line">
            <a:avLst/>
          </a:prstGeom>
          <a:noFill/>
          <a:ln w="5715">
            <a:solidFill>
              <a:srgbClr val="23282D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48640" y="6473952"/>
            <a:ext cx="32918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FREEAIPPT · ORIGINAL &amp; EDITABLE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3657600" y="6473952"/>
            <a:ext cx="6675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700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* ILLUSTRATIVE PLACEHOLDERS · REPLACE BEFORE USE</a:t>
            </a:r>
            <a:endParaRPr lang="en-US" sz="700" dirty="0"/>
          </a:p>
        </p:txBody>
      </p:sp>
      <p:sp>
        <p:nvSpPr>
          <p:cNvPr id="39" name="Text 37"/>
          <p:cNvSpPr/>
          <p:nvPr/>
        </p:nvSpPr>
        <p:spPr>
          <a:xfrm>
            <a:off x="10698480" y="6437376"/>
            <a:ext cx="9144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282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 /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FreeAIPPT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Edge Inference Deployment Brief PowerPoint Template</dc:title>
  <dc:subject>An edge inference presentation for defining an on-device use case, deployment boundaries, evaluation evidence, rollout gates and operational recovery ownership.</dc:subject>
  <dc:creator>FreeAIPPT</dc:creator>
  <cp:lastModifiedBy>FreeAIPPT</cp:lastModifiedBy>
  <cp:revision>1</cp:revision>
  <dcterms:created xsi:type="dcterms:W3CDTF">2026-10-20T19:10:06Z</dcterms:created>
  <dcterms:modified xsi:type="dcterms:W3CDTF">2026-10-20T19:10:06Z</dcterms:modified>
</cp:coreProperties>
</file>