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2179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SERIES</a:t>
            </a:r>
            <a:endParaRPr lang="en-US" sz="740" dirty="0"/>
          </a:p>
        </p:txBody>
      </p:sp>
      <p:sp>
        <p:nvSpPr>
          <p:cNvPr id="3" name="Text 1"/>
          <p:cNvSpPr/>
          <p:nvPr/>
        </p:nvSpPr>
        <p:spPr>
          <a:xfrm>
            <a:off x="658368" y="1325880"/>
            <a:ext cx="58978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Digital Channel Launch Plan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46120"/>
            <a:ext cx="5230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Signal, episodes, conversion, budget, and learning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7059168" y="914400"/>
            <a:ext cx="4434840" cy="5010912"/>
          </a:xfrm>
          <a:prstGeom prst="roundRect">
            <a:avLst>
              <a:gd name="adj" fmla="val 1031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23760" y="1078992"/>
            <a:ext cx="4105656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260336" y="5422392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617783" y="5422392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75231" y="5422392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332678" y="5422392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8690125" y="5422392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047572" y="5422392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405020" y="5422392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62467" y="5422392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119914" y="5422392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477361" y="5422392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0834809" y="5422392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296912" y="1444752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9" name="Shape 17"/>
          <p:cNvSpPr/>
          <p:nvPr/>
        </p:nvSpPr>
        <p:spPr>
          <a:xfrm>
            <a:off x="10991088" y="1408176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5800" y="4983480"/>
            <a:ext cx="4983480" cy="530352"/>
          </a:xfrm>
          <a:prstGeom prst="roundRect">
            <a:avLst>
              <a:gd name="adj" fmla="val 8621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5184648"/>
            <a:ext cx="443484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spc="80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EDITABLE SLIDES  ·  NATIVE SHAPES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OUTCOME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0358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13748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713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40527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53917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67307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80697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9408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07476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20866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4133088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the customer behavior the launch must create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the commercial objective to one observable action, time horizon, and guardrail.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+20%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target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SIGNAL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0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85790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99180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1256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25959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9349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52739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66129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7951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592908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90629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08976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11018520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for the moment attention becomes intent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audience context, trigger, competing choice, trusted proof, and unanswered question.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cues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shape the brief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C3E7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MESSAGE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0358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13748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713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40527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53917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67307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80697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9408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07476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20866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4133088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promise should survive every channel format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Build the claim, reason to believe, evidence, objection response, and next action.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signal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across formats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C3E7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CHANNELS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0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85790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99180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1256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25959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9349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52739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66129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7951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592908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90629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08976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11018520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Assign channels by job—not habit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Separate discovery, validation, capture, conversion, onboarding, and advocacy responsibilities.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roles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journey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EPISODES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0358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13748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713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40527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53917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67307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80697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9408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07476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20866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4133088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Sequence content from tension to demonstrated value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 eight original episodes with a question, proof format, owner, CTA, and reuse rule.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weeks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series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C3E7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TESTS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571232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35824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0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85790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399180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71256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025959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339349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652739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966129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0279519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592908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90629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808976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11018520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Fund learning before scaling reach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68580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Allocate placeholder spend by hypothesis, audience, creative, threshold, stop rule, and next decision.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68580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696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70/20/10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9611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split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320954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28269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428853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EC3E78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36168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536752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44068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A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457200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40" b="1" spc="170" kern="0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REVIEW</a:t>
            </a:r>
            <a:endParaRPr lang="en-US" sz="740" dirty="0"/>
          </a:p>
        </p:txBody>
      </p:sp>
      <p:sp>
        <p:nvSpPr>
          <p:cNvPr id="3" name="Shape 1"/>
          <p:cNvSpPr/>
          <p:nvPr/>
        </p:nvSpPr>
        <p:spPr>
          <a:xfrm>
            <a:off x="658368" y="841248"/>
            <a:ext cx="10863072" cy="0"/>
          </a:xfrm>
          <a:prstGeom prst="line">
            <a:avLst/>
          </a:prstGeom>
          <a:noFill/>
          <a:ln w="10160">
            <a:solidFill>
              <a:srgbClr val="D6D3C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85800" y="1243584"/>
            <a:ext cx="3950208" cy="4462272"/>
          </a:xfrm>
          <a:prstGeom prst="roundRect">
            <a:avLst>
              <a:gd name="adj" fmla="val 1157"/>
            </a:avLst>
          </a:prstGeom>
          <a:solidFill>
            <a:srgbClr val="FFFFFF"/>
          </a:solidFill>
          <a:ln w="15240">
            <a:solidFill>
              <a:srgbClr val="20213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0392" y="1408176"/>
            <a:ext cx="3621024" cy="228600"/>
          </a:xfrm>
          <a:prstGeom prst="roundRect">
            <a:avLst>
              <a:gd name="adj" fmla="val 20000"/>
            </a:avLst>
          </a:prstGeom>
          <a:solidFill>
            <a:srgbClr val="5B4D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86968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200358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513748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82713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40527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453917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67307" y="5202936"/>
            <a:ext cx="164592" cy="251460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80697" y="5202936"/>
            <a:ext cx="164592" cy="132588"/>
          </a:xfrm>
          <a:prstGeom prst="roundRect">
            <a:avLst>
              <a:gd name="adj" fmla="val 34483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394087" y="5202936"/>
            <a:ext cx="164592" cy="310896"/>
          </a:xfrm>
          <a:prstGeom prst="roundRect">
            <a:avLst>
              <a:gd name="adj" fmla="val 27778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707476" y="5202936"/>
            <a:ext cx="164592" cy="192024"/>
          </a:xfrm>
          <a:prstGeom prst="roundRect">
            <a:avLst>
              <a:gd name="adj" fmla="val 27778"/>
            </a:avLst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020866" y="5202936"/>
            <a:ext cx="164592" cy="73152"/>
          </a:xfrm>
          <a:prstGeom prst="roundRect">
            <a:avLst>
              <a:gd name="adj" fmla="val 62500"/>
            </a:avLst>
          </a:prstGeom>
          <a:solidFill>
            <a:srgbClr val="43C58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3544" y="1773936"/>
            <a:ext cx="1143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dirty="0">
                <a:solidFill>
                  <a:srgbClr val="EC3E7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  00:08:24</a:t>
            </a:r>
            <a:endParaRPr lang="en-US" sz="630" dirty="0"/>
          </a:p>
        </p:txBody>
      </p:sp>
      <p:sp>
        <p:nvSpPr>
          <p:cNvPr id="18" name="Shape 16"/>
          <p:cNvSpPr/>
          <p:nvPr/>
        </p:nvSpPr>
        <p:spPr>
          <a:xfrm>
            <a:off x="4133088" y="1737360"/>
            <a:ext cx="164592" cy="164592"/>
          </a:xfrm>
          <a:prstGeom prst="ellipse">
            <a:avLst/>
          </a:prstGeom>
          <a:solidFill>
            <a:srgbClr val="EC3E7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394960" y="1325880"/>
            <a:ext cx="598932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50" b="1" dirty="0">
                <a:solidFill>
                  <a:srgbClr val="20213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Read the whole path before calling a winner</a:t>
            </a:r>
            <a:endParaRPr lang="en-US" sz="2750" dirty="0"/>
          </a:p>
        </p:txBody>
      </p:sp>
      <p:sp>
        <p:nvSpPr>
          <p:cNvPr id="20" name="Text 18"/>
          <p:cNvSpPr/>
          <p:nvPr/>
        </p:nvSpPr>
        <p:spPr>
          <a:xfrm>
            <a:off x="5394960" y="2761488"/>
            <a:ext cx="5577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70" dirty="0">
                <a:solidFill>
                  <a:srgbClr val="6570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reach quality, engaged visits, qualified starts, completion, cost, retention, and action.</a:t>
            </a:r>
            <a:endParaRPr lang="en-US" sz="1270" dirty="0"/>
          </a:p>
        </p:txBody>
      </p:sp>
      <p:sp>
        <p:nvSpPr>
          <p:cNvPr id="21" name="Shape 19"/>
          <p:cNvSpPr/>
          <p:nvPr/>
        </p:nvSpPr>
        <p:spPr>
          <a:xfrm>
            <a:off x="5394960" y="4133088"/>
            <a:ext cx="2267712" cy="1115568"/>
          </a:xfrm>
          <a:prstGeom prst="roundRect">
            <a:avLst>
              <a:gd name="adj" fmla="val 4098"/>
            </a:avLst>
          </a:prstGeom>
          <a:solidFill>
            <a:srgbClr val="E5F5E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96128" y="4343400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5B4D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$36 CPA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5605272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metric</a:t>
            </a:r>
            <a:endParaRPr lang="en-US" sz="720" dirty="0"/>
          </a:p>
        </p:txBody>
      </p:sp>
      <p:sp>
        <p:nvSpPr>
          <p:cNvPr id="24" name="Shape 22"/>
          <p:cNvSpPr/>
          <p:nvPr/>
        </p:nvSpPr>
        <p:spPr>
          <a:xfrm>
            <a:off x="7918704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91856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8997696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5B4D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070848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550" dirty="0"/>
          </a:p>
        </p:txBody>
      </p:sp>
      <p:sp>
        <p:nvSpPr>
          <p:cNvPr id="28" name="Shape 26"/>
          <p:cNvSpPr/>
          <p:nvPr/>
        </p:nvSpPr>
        <p:spPr>
          <a:xfrm>
            <a:off x="10076688" y="4315968"/>
            <a:ext cx="932688" cy="438912"/>
          </a:xfrm>
          <a:prstGeom prst="roundRect">
            <a:avLst>
              <a:gd name="adj" fmla="val 10417"/>
            </a:avLst>
          </a:prstGeom>
          <a:solidFill>
            <a:srgbClr val="FFFFFF"/>
          </a:solidFill>
          <a:ln w="8890">
            <a:solidFill>
              <a:srgbClr val="C9C5B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149840" y="4489704"/>
            <a:ext cx="78638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5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</a:t>
            </a:r>
            <a:endParaRPr lang="en-US" sz="550" dirty="0"/>
          </a:p>
        </p:txBody>
      </p:sp>
      <p:sp>
        <p:nvSpPr>
          <p:cNvPr id="30" name="Text 28"/>
          <p:cNvSpPr/>
          <p:nvPr/>
        </p:nvSpPr>
        <p:spPr>
          <a:xfrm>
            <a:off x="658368" y="6473952"/>
            <a:ext cx="31089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30" b="1" spc="105" kern="0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/ ORIGINAL EDITABLE TEMPLATE</a:t>
            </a:r>
            <a:endParaRPr lang="en-US" sz="630" dirty="0"/>
          </a:p>
        </p:txBody>
      </p:sp>
      <p:sp>
        <p:nvSpPr>
          <p:cNvPr id="31" name="Text 29"/>
          <p:cNvSpPr/>
          <p:nvPr/>
        </p:nvSpPr>
        <p:spPr>
          <a:xfrm>
            <a:off x="10972800" y="6437376"/>
            <a:ext cx="5029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750" b="1" dirty="0">
                <a:solidFill>
                  <a:srgbClr val="2021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Channel Launch Plan</dc:title>
  <dc:subject>Original editable PowerPoint template</dc:subject>
  <dc:creator>FreeAIPPT</dc:creator>
  <cp:lastModifiedBy>FreeAIPPT</cp:lastModifiedBy>
  <cp:revision>1</cp:revision>
  <dcterms:created xsi:type="dcterms:W3CDTF">2026-09-10T21:32:30Z</dcterms:created>
  <dcterms:modified xsi:type="dcterms:W3CDTF">2026-09-10T21:32:30Z</dcterms:modified>
</cp:coreProperties>
</file>