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CASE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362D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Track the change without outrunning the evidence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fictional dermatology case discussion for separating reported change, observed findings, reasoning, follow-up and supervised learning.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2057400" cy="379476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81160" y="1691640"/>
            <a:ext cx="2057400" cy="3794760"/>
          </a:xfrm>
          <a:prstGeom prst="rect">
            <a:avLst/>
          </a:prstGeom>
          <a:solidFill>
            <a:srgbClr val="FCFAFD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40880" y="150876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418320" y="196596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086600" y="2423160"/>
            <a:ext cx="1417320" cy="0"/>
          </a:xfrm>
          <a:prstGeom prst="line">
            <a:avLst/>
          </a:prstGeom>
          <a:noFill/>
          <a:ln w="25400">
            <a:solidFill>
              <a:srgbClr val="795B9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880360"/>
            <a:ext cx="1417320" cy="0"/>
          </a:xfrm>
          <a:prstGeom prst="line">
            <a:avLst/>
          </a:prstGeom>
          <a:noFill/>
          <a:ln w="25400">
            <a:solidFill>
              <a:srgbClr val="B4776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86600" y="2834640"/>
            <a:ext cx="1417320" cy="0"/>
          </a:xfrm>
          <a:prstGeom prst="line">
            <a:avLst/>
          </a:prstGeom>
          <a:noFill/>
          <a:ln w="25400">
            <a:solidFill>
              <a:srgbClr val="795B9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64040" y="3291840"/>
            <a:ext cx="1417320" cy="0"/>
          </a:xfrm>
          <a:prstGeom prst="line">
            <a:avLst/>
          </a:prstGeom>
          <a:noFill/>
          <a:ln w="25400">
            <a:solidFill>
              <a:srgbClr val="B4776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86600" y="3246120"/>
            <a:ext cx="1417320" cy="0"/>
          </a:xfrm>
          <a:prstGeom prst="line">
            <a:avLst/>
          </a:prstGeom>
          <a:noFill/>
          <a:ln w="25400">
            <a:solidFill>
              <a:srgbClr val="795B9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64040" y="3703320"/>
            <a:ext cx="1417320" cy="0"/>
          </a:xfrm>
          <a:prstGeom prst="line">
            <a:avLst/>
          </a:prstGeom>
          <a:noFill/>
          <a:ln w="25400">
            <a:solidFill>
              <a:srgbClr val="B4776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086600" y="3657600"/>
            <a:ext cx="1417320" cy="0"/>
          </a:xfrm>
          <a:prstGeom prst="line">
            <a:avLst/>
          </a:prstGeom>
          <a:noFill/>
          <a:ln w="25400">
            <a:solidFill>
              <a:srgbClr val="795B9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464040" y="4114800"/>
            <a:ext cx="1417320" cy="0"/>
          </a:xfrm>
          <a:prstGeom prst="line">
            <a:avLst/>
          </a:prstGeom>
          <a:noFill/>
          <a:ln w="25400">
            <a:solidFill>
              <a:srgbClr val="B4776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CONTEXT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presentation and its uncertainty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only de-identified educational placeholders.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 A*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History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reported change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relevant fictional background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 questions for qualified supervision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OBSERVATIONS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findings before interpreting them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patient report, observed detail and missing information.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findings*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subjective experience visible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precise descriptive placeholders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Missing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was not assessed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encounters using the same observation rule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every date, measure and example as illustrative.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14*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first observation context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Follow-up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comparable description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Uncertainty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 measurement and recall limits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REASONING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why a working interpretation remains provisional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fictional alternatives without offering treatment advice.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hypotheses*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the observations that fit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details that do not fit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would change the interpretation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FOLLOW-UP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review plan needs an owner and a purpose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fictional next encounter for supervised discussion.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reviews*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question for review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what information is needed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supervising role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single fictional case cannot establish a general rule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outcome, uncertainty and general learning separate.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limits*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Acknowledge incomplete information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Causality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attributing change without evidence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generalize a care decision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95B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LEARNING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4480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 with questions for supervised reflection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2971800"/>
            <a:ext cx="4343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case structure to improve the next discussion.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4663440"/>
            <a:ext cx="2834640" cy="594360"/>
          </a:xfrm>
          <a:prstGeom prst="rect">
            <a:avLst/>
          </a:prstGeom>
          <a:solidFill>
            <a:srgbClr val="362D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4773168"/>
            <a:ext cx="2596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questions*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577840" y="77724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577840" y="77724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601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943600" y="146304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observation changed the reasoning?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06440" y="2468880"/>
            <a:ext cx="5486400" cy="1463040"/>
          </a:xfrm>
          <a:prstGeom prst="rect">
            <a:avLst/>
          </a:prstGeom>
          <a:solidFill>
            <a:srgbClr val="EDE7F2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806440" y="246888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265176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172200" y="31546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evidence could reverse it?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77840" y="4160520"/>
            <a:ext cx="5486400" cy="1463040"/>
          </a:xfrm>
          <a:prstGeom prst="rect">
            <a:avLst/>
          </a:prstGeom>
          <a:solidFill>
            <a:srgbClr val="FFFFFF"/>
          </a:solidFill>
          <a:ln w="10160">
            <a:solidFill>
              <a:srgbClr val="795B9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4160520"/>
            <a:ext cx="118872" cy="1463040"/>
          </a:xfrm>
          <a:prstGeom prst="rect">
            <a:avLst/>
          </a:prstGeom>
          <a:solidFill>
            <a:srgbClr val="795B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43434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Apply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943600" y="484632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should be documented more clearly?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62D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6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Dermatology Follow-up Clinical Case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