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STARTUP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Turn parked time into dependable readiness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investor pitch for a fictional fleet charging service, connecting depot constraints, scheduling value, pilot evidence and capital milestones.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903720" y="1234440"/>
            <a:ext cx="4572000" cy="521208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18120" y="123444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32520" y="123444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46920" y="123444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61320" y="123444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132320" y="1965960"/>
            <a:ext cx="4343400" cy="521208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01000" y="196596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69680" y="196596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38360" y="196596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607040" y="196596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60920" y="2697480"/>
            <a:ext cx="4114800" cy="521208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269748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06840" y="269748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29800" y="269748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652760" y="269748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589520" y="3429000"/>
            <a:ext cx="3886200" cy="521208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366760" y="342900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0" y="342900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921240" y="342900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698480" y="342900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818120" y="4160520"/>
            <a:ext cx="3657600" cy="521208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49640" y="416052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281160" y="416052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012680" y="416052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744200" y="4160520"/>
            <a:ext cx="0" cy="521208"/>
          </a:xfrm>
          <a:prstGeom prst="line">
            <a:avLst/>
          </a:prstGeom>
          <a:noFill/>
          <a:ln w="50800">
            <a:solidFill>
              <a:srgbClr val="152D2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FRICTION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412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Depot constraints make charging a coordination problem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a fictional fleet workflow without claiming market results.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12648"/>
            <a:ext cx="2148840" cy="5943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22376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52D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interviews*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2763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0487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8211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8680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depot scheduler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16552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6552" y="2999232"/>
            <a:ext cx="3529584" cy="146304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686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0410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8134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5858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45152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Friction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645152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missed readiness windows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93024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4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0333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8057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5781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35056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21624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421624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initial fleet segment narrow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PRODUCT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412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service connects the slot to the next departure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customer buys and what remains outside scope.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12648"/>
            <a:ext cx="2148840" cy="5943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22376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52D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modules*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2763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0487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8211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8680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a charging window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16552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6552" y="2999232"/>
            <a:ext cx="3529584" cy="146304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686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0410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8134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5858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45152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645152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Surface an exception for review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93024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4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0333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8057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5781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35056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21624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421624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readiness against the plan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SIGNAL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412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pilot must show operational value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Distinguish an illustrative target from achieved performance.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12648"/>
            <a:ext cx="2148840" cy="5943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22376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52D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92% target*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2763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0487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8211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8680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 the current readiness rate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16552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6552" y="2999232"/>
            <a:ext cx="3529584" cy="146304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686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0410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8134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5858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45152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Trial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645152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observation window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93024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4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0333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8057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5781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35056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21624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421624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logs and customer confirmation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MODEL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412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Charge for the service that the depot can verify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pricing to costs and a measurable customer job.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12648"/>
            <a:ext cx="2148840" cy="5943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22376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52D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$120 per bay*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2763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0487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8211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8680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billing unit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16552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6552" y="2999232"/>
            <a:ext cx="3529584" cy="146304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686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0410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8134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5858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45152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645152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Include support and connectivity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93024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4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0333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8057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5781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35056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21624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421624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willingness to renew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MILESTONES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412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Earn wider deployment through a contained pilot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Pair each expansion step with evidence and an owner.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12648"/>
            <a:ext cx="2148840" cy="5943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22376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52D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depots*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2763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0487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8211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8680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site and data access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16552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6552" y="2999232"/>
            <a:ext cx="3529584" cy="146304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686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0410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8134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5858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45152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645152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one bounded operating cycle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93024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4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0333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8057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5781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35056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21624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421624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the same service at another site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EXPOSURE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412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Physical and commercial dependencies need owners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constraints without assuming approvals are secured.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12648"/>
            <a:ext cx="2148840" cy="5943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22376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52D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risks*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2763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0487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8211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8680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 capacity with qualified partners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16552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6552" y="2999232"/>
            <a:ext cx="3529584" cy="146304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686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0410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8134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5858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45152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645152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reliance on one fleet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93024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4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0333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8057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5781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35056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21624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421624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downtime communication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2D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ASK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412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 the next verified operating milestone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capital request conditional on a clear pilot result.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12648"/>
            <a:ext cx="2148840" cy="5943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22376"/>
            <a:ext cx="1911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52D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$450K ask*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2763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0487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82112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8680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Allocate product and pilot funding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16552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6552" y="2999232"/>
            <a:ext cx="3529584" cy="146304"/>
          </a:xfrm>
          <a:prstGeom prst="rect">
            <a:avLst/>
          </a:prstGeom>
          <a:solidFill>
            <a:srgbClr val="EFAD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2686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04104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8134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58584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45152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645152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agreed readiness measure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193024" y="2999232"/>
            <a:ext cx="3529584" cy="2706624"/>
          </a:xfrm>
          <a:prstGeom prst="rect">
            <a:avLst/>
          </a:prstGeom>
          <a:solidFill>
            <a:srgbClr val="254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4" y="2999232"/>
            <a:ext cx="3529584" cy="146304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0333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8057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57816" y="3364992"/>
            <a:ext cx="594360" cy="137160"/>
          </a:xfrm>
          <a:prstGeom prst="rect">
            <a:avLst/>
          </a:prstGeom>
          <a:solidFill>
            <a:srgbClr val="B0DF6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35056" y="3364992"/>
            <a:ext cx="594360" cy="137160"/>
          </a:xfrm>
          <a:prstGeom prst="rect">
            <a:avLst/>
          </a:prstGeom>
          <a:solidFill>
            <a:srgbClr val="4B635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21624" y="3794760"/>
            <a:ext cx="3044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B0DF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421624" y="4288536"/>
            <a:ext cx="3044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who approves expansion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Depot Charging Startup Pitch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