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9144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1143000"/>
            <a:ext cx="9784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a workspace around the working day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85800" y="2743200"/>
            <a:ext cx="5760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coworking business plan template for matching member needs, space capacity, occupancy assumptions and operating costs to a staged opening decision.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406640" y="2743200"/>
            <a:ext cx="3931920" cy="2880360"/>
          </a:xfrm>
          <a:prstGeom prst="rect">
            <a:avLst>
              <a:gd name="adj" fmla="val 3810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863840" y="3200400"/>
            <a:ext cx="1005840" cy="1920240"/>
          </a:xfrm>
          <a:prstGeom prst="rect">
            <a:avLst>
              <a:gd name="adj" fmla="val 10909"/>
            </a:avLst>
          </a:prstGeom>
          <a:solidFill>
            <a:srgbClr val="F1E8D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509760" y="3200400"/>
            <a:ext cx="1325880" cy="685800"/>
          </a:xfrm>
          <a:prstGeom prst="rect">
            <a:avLst>
              <a:gd name="adj" fmla="val 16000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09760" y="4297680"/>
            <a:ext cx="1325880" cy="868680"/>
          </a:xfrm>
          <a:prstGeom prst="rect">
            <a:avLst>
              <a:gd name="adj" fmla="val 12632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5120640"/>
            <a:ext cx="5669280" cy="0"/>
          </a:xfrm>
          <a:prstGeom prst="line">
            <a:avLst/>
          </a:prstGeom>
          <a:noFill/>
          <a:ln w="63500">
            <a:solidFill>
              <a:srgbClr val="93652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5440680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SPACE / SERVICE / OCCUPANCY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NEED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82F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desk is only part of the working day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member task the space should support.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89720" y="64008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interviews*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89720" y="13350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834640"/>
            <a:ext cx="10789920" cy="2788920"/>
          </a:xfrm>
          <a:prstGeom prst="rect">
            <a:avLst>
              <a:gd name="adj" fmla="val 3934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Member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6012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intended working pattern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48056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Friction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why current options fall short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0100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Promise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0100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useful difference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OFFER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82F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Give each space a clear service role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membership offer to an observable need.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89720" y="64008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formats*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89720" y="13350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834640"/>
            <a:ext cx="10789920" cy="2788920"/>
          </a:xfrm>
          <a:prstGeom prst="rect">
            <a:avLst>
              <a:gd name="adj" fmla="val 3934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6012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Provide a quiet individual setting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48056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Enable planned team conversations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0100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0100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a shared place to exchange ideas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OCCUPANCY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82F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Separate capacity from paying demand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the illustrative model distinct from verified bookings.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89720" y="64008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62% occupancy*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89720" y="13350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834640"/>
            <a:ext cx="10789920" cy="2788920"/>
          </a:xfrm>
          <a:prstGeom prst="rect">
            <a:avLst>
              <a:gd name="adj" fmla="val 3934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6012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 usable member places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48056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validated commitments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0100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Sensitivity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0100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what changes the cash position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OPERATIONS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82F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a reliable day before opening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who owns the member experience.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89720" y="64008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routines*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89720" y="13350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834640"/>
            <a:ext cx="10789920" cy="2788920"/>
          </a:xfrm>
          <a:prstGeom prst="rect">
            <a:avLst>
              <a:gd name="adj" fmla="val 3934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6012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arrival and access understandable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48056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Maintain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checks for shared facilities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0100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Resolve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0100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members a clear support route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OPENING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82F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 in stages with evidence at each gate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Link fit-out and staffing decisions to confirmed demand.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89720" y="64008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weeks*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89720" y="13350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834640"/>
            <a:ext cx="10789920" cy="2788920"/>
          </a:xfrm>
          <a:prstGeom prst="rect">
            <a:avLst>
              <a:gd name="adj" fmla="val 3934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6012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service scope and permissions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48056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a bounded member trial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0100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0100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readiness before wider access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EXPOSURE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82F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vacancy and cost uncertainty visible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would change the opening recommendation.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89720" y="64008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risks*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89720" y="13350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834640"/>
            <a:ext cx="10789920" cy="2788920"/>
          </a:xfrm>
          <a:prstGeom prst="rect">
            <a:avLst>
              <a:gd name="adj" fmla="val 3934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6012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reliance on a single member group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48056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Costs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occupancy and staffing assumptions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0100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Continuity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0100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a service interruption response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DECISION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82F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Approve the next bounded opening step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an owner and a reviewable commitment.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89720" y="640080"/>
            <a:ext cx="23317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approval*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189720" y="13350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85800" y="2834640"/>
            <a:ext cx="10789920" cy="2788920"/>
          </a:xfrm>
          <a:prstGeom prst="rect">
            <a:avLst>
              <a:gd name="adj" fmla="val 3934"/>
            </a:avLst>
          </a:prstGeom>
          <a:solidFill>
            <a:srgbClr val="FFFFFF">
              <a:alpha val="0"/>
            </a:srgbClr>
          </a:solidFill>
          <a:ln w="16510">
            <a:solidFill>
              <a:srgbClr val="93652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6012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6012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96012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verified demand and costs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48056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486C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8056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48056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next investment gate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001000" y="3108960"/>
            <a:ext cx="411480" cy="411480"/>
          </a:xfrm>
          <a:prstGeom prst="rect">
            <a:avLst>
              <a:gd name="adj" fmla="val 26667"/>
            </a:avLst>
          </a:prstGeom>
          <a:solidFill>
            <a:srgbClr val="93652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001000" y="3675888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8001000" y="4233672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a date to revisit assumptions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82F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82F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Coworking Occupancy Business Plan PowerPoint Template</dc:title>
  <dc:subject>A coworking business plan template for matching member needs, space capacity, occupancy assumptions and operating costs to a staged opening decision.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