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93192"/>
            <a:ext cx="1097280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THESIS DEFENSE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language result is only as strong as its evaluation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computational linguistics defense for tracing a bounded language task through corpus design, evaluation, analysis, limitations and contribution.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903720" y="1143000"/>
            <a:ext cx="10972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16000" dirty="0"/>
          </a:p>
        </p:txBody>
      </p:sp>
      <p:sp>
        <p:nvSpPr>
          <p:cNvPr id="8" name="Text 6"/>
          <p:cNvSpPr/>
          <p:nvPr/>
        </p:nvSpPr>
        <p:spPr>
          <a:xfrm>
            <a:off x="10378440" y="1143000"/>
            <a:ext cx="10972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16000" dirty="0"/>
          </a:p>
        </p:txBody>
      </p:sp>
      <p:sp>
        <p:nvSpPr>
          <p:cNvPr id="9" name="Shape 7"/>
          <p:cNvSpPr/>
          <p:nvPr/>
        </p:nvSpPr>
        <p:spPr>
          <a:xfrm>
            <a:off x="7818120" y="1874520"/>
            <a:ext cx="2743200" cy="173736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18120" y="2331720"/>
            <a:ext cx="2542032" cy="173736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818120" y="2788920"/>
            <a:ext cx="2340864" cy="173736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18120" y="3246120"/>
            <a:ext cx="2743200" cy="173736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18120" y="3703320"/>
            <a:ext cx="2542032" cy="173736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18120" y="4160520"/>
            <a:ext cx="2340864" cy="173736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QUESTION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Bound the language task before measuring it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population, language variety, task and intended interpretation.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question*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capability under study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setting and population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the study cannot answer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CORPUS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sample defines the claim you can make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inclusion, annotation and separation of evaluation material.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800 items*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sampling rule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ANNOTATION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judgement protocol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SEPARATION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how leakage is controlled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FINDINGS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headline score needs an error account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illustrative results beside their uncertainty and denominator.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0.74 score*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metric and baseline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VARIATION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relevant language slices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ERROR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patterns requiring explanation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ANALYSIS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 each test to a research question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analysis reproducible at the appropriate level.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tests*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Justify comparison conditions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PROCEDURE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analysis choices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ROBUSTNESS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sensitivity to reasonable changes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CONTRIBUTION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Translate the result into a bounded explanation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the finding from its possible application.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claims*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supported observations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MECHANISM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a testable interpretation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one conditional implication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Coverage and annotation choices shape the result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the effect of omissions without hiding them.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limits*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underrepresented language use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JUDGEMENT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annotation uncertainty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assuming another setting will match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365760"/>
            <a:ext cx="10881360" cy="0"/>
          </a:xfrm>
          <a:prstGeom prst="line">
            <a:avLst/>
          </a:prstGeom>
          <a:noFill/>
          <a:ln w="25400">
            <a:solidFill>
              <a:srgbClr val="292E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4008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DEFENSE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02412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with the claim and the next falsification test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40080" y="212140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the committee to examine the evidential boundary.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372600" y="777240"/>
            <a:ext cx="2148840" cy="594360"/>
          </a:xfrm>
          <a:prstGeom prst="rect">
            <a:avLst/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91472" y="886968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next tests*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280160" y="29718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29000" y="297180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4760" y="295351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Restate the answer within scope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972800" y="286207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85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1280160" y="384048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29000" y="384048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94760" y="382219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 a test that could challenge it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972800" y="373075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85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1280160" y="470916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4709160"/>
            <a:ext cx="64008" cy="502920"/>
          </a:xfrm>
          <a:prstGeom prst="rect">
            <a:avLst/>
          </a:prstGeom>
          <a:solidFill>
            <a:srgbClr val="B36B5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94760" y="46908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strongest unresolved question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97280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697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]</a:t>
            </a:r>
            <a:endParaRPr lang="en-US" sz="3800" dirty="0"/>
          </a:p>
        </p:txBody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92E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Corpus Evaluation Linguistics Defense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