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 the work lead the conversation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88036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6674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curated story for point of view, selected work, one case study, process, outcomes, capabilities, and contact.</a:t>
            </a:r>
            <a:endParaRPr lang="en-US" sz="132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4983480" cy="5394960"/>
          </a:xfrm>
          <a:prstGeom prst="rect">
            <a:avLst>
              <a:gd name="adj" fmla="val 1468"/>
            </a:avLst>
          </a:prstGeom>
          <a:solidFill>
            <a:srgbClr val="FCF8F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20840" y="1097280"/>
            <a:ext cx="971550" cy="2080260"/>
          </a:xfrm>
          <a:prstGeom prst="rect">
            <a:avLst>
              <a:gd name="adj" fmla="val 7529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3720" y="132588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7760970" y="1097280"/>
            <a:ext cx="971550" cy="2080260"/>
          </a:xfrm>
          <a:prstGeom prst="rect">
            <a:avLst>
              <a:gd name="adj" fmla="val 7529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943850" y="132588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8801100" y="1097280"/>
            <a:ext cx="971550" cy="2080260"/>
          </a:xfrm>
          <a:prstGeom prst="rect">
            <a:avLst>
              <a:gd name="adj" fmla="val 7529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83980" y="132588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841230" y="1097280"/>
            <a:ext cx="971550" cy="2080260"/>
          </a:xfrm>
          <a:prstGeom prst="rect">
            <a:avLst>
              <a:gd name="adj" fmla="val 7529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024110" y="132588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6720840" y="3429000"/>
            <a:ext cx="971550" cy="2080260"/>
          </a:xfrm>
          <a:prstGeom prst="rect">
            <a:avLst>
              <a:gd name="adj" fmla="val 7529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903720" y="365760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7760970" y="3429000"/>
            <a:ext cx="971550" cy="2080260"/>
          </a:xfrm>
          <a:prstGeom prst="rect">
            <a:avLst>
              <a:gd name="adj" fmla="val 7529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943850" y="365760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8801100" y="3429000"/>
            <a:ext cx="971550" cy="2080260"/>
          </a:xfrm>
          <a:prstGeom prst="rect">
            <a:avLst>
              <a:gd name="adj" fmla="val 7529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983980" y="365760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9841230" y="3429000"/>
            <a:ext cx="971550" cy="2080260"/>
          </a:xfrm>
          <a:prstGeom prst="rect">
            <a:avLst>
              <a:gd name="adj" fmla="val 7529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24110" y="365760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Shape 20"/>
          <p:cNvSpPr/>
          <p:nvPr/>
        </p:nvSpPr>
        <p:spPr>
          <a:xfrm>
            <a:off x="685800" y="4983480"/>
            <a:ext cx="4434840" cy="457200"/>
          </a:xfrm>
          <a:prstGeom prst="roundRect">
            <a:avLst>
              <a:gd name="adj" fmla="val 16000"/>
            </a:avLst>
          </a:prstGeom>
          <a:solidFill>
            <a:srgbClr val="F4E5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5148072"/>
            <a:ext cx="3977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VIEW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point of view makes a portfolio memorable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CF8F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47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25420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249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41422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251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57424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9418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25420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41422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251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57424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Text 20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belief, audience, and kind of problem you like to solve.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4E5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years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SELECT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 for relevance, not volume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CF8F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47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25420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249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41422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251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57424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9418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25420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41422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251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57424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Text 20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work by challenge, craft, and audience fit.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4E5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pieces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CASE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case can show the full arc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CF8F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47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25420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249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41422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251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57424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9418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25420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41422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251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57424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Text 20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 context, constraint, choice, artifact, and result.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4E5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case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PROCESS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Collaboration is part of the craft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CF8F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47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25420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249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41422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251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57424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9418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25420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41422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251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57424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Text 20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learn, frame, explore, decide, make, and refine.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4E5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moves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OUTCOMES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craft to an observable change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CF8F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47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25420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249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41422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251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57424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9418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25420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41422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251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57424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Text 20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placeholder adoption, clarity, conversion, or recognition.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4E5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+18%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OFFER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Capabilities should sound like outcomes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CF8F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47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25420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249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41422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251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57424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9418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25420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41422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251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57424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Text 20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services around the value a client needs.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4E5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offers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CONTACT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 one useful next conversation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CF8F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247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1</a:t>
            </a:r>
            <a:endParaRPr lang="en-US" sz="550" dirty="0"/>
          </a:p>
        </p:txBody>
      </p:sp>
      <p:sp>
        <p:nvSpPr>
          <p:cNvPr id="8" name="Shape 6"/>
          <p:cNvSpPr/>
          <p:nvPr/>
        </p:nvSpPr>
        <p:spPr>
          <a:xfrm>
            <a:off x="25420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249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2</a:t>
            </a:r>
            <a:endParaRPr lang="en-US" sz="550" dirty="0"/>
          </a:p>
        </p:txBody>
      </p:sp>
      <p:sp>
        <p:nvSpPr>
          <p:cNvPr id="10" name="Shape 8"/>
          <p:cNvSpPr/>
          <p:nvPr/>
        </p:nvSpPr>
        <p:spPr>
          <a:xfrm>
            <a:off x="41422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251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3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5742432" y="2423160"/>
            <a:ext cx="1531620" cy="1303020"/>
          </a:xfrm>
          <a:prstGeom prst="rect">
            <a:avLst>
              <a:gd name="adj" fmla="val 5614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2" y="265176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4</a:t>
            </a:r>
            <a:endParaRPr lang="en-US" sz="550" dirty="0"/>
          </a:p>
        </p:txBody>
      </p:sp>
      <p:sp>
        <p:nvSpPr>
          <p:cNvPr id="14" name="Shape 12"/>
          <p:cNvSpPr/>
          <p:nvPr/>
        </p:nvSpPr>
        <p:spPr>
          <a:xfrm>
            <a:off x="9418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E06A4E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5</a:t>
            </a:r>
            <a:endParaRPr lang="en-US" sz="550" dirty="0"/>
          </a:p>
        </p:txBody>
      </p:sp>
      <p:sp>
        <p:nvSpPr>
          <p:cNvPr id="16" name="Shape 14"/>
          <p:cNvSpPr/>
          <p:nvPr/>
        </p:nvSpPr>
        <p:spPr>
          <a:xfrm>
            <a:off x="25420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F4E5D2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7249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6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41422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7BA89B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251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7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5742432" y="3977640"/>
            <a:ext cx="1531620" cy="1303020"/>
          </a:xfrm>
          <a:prstGeom prst="rect">
            <a:avLst>
              <a:gd name="adj" fmla="val 5614"/>
            </a:avLst>
          </a:prstGeom>
          <a:solidFill>
            <a:srgbClr val="D1A64A"/>
          </a:solidFill>
          <a:ln w="12700">
            <a:solidFill>
              <a:srgbClr val="29263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25312" y="4206240"/>
            <a:ext cx="731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8</a:t>
            </a:r>
            <a:endParaRPr lang="en-US" sz="550" dirty="0"/>
          </a:p>
        </p:txBody>
      </p:sp>
      <p:sp>
        <p:nvSpPr>
          <p:cNvPr id="22" name="Text 20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availability, fit, and a clear way to continue.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4E5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06A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6" name="Text 24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7" name="Text 25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926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Contact Sheet Creative Portfolio</dc:title>
  <dc:subject>Original editable PowerPoint template</dc:subject>
  <dc:creator>FreeAIPPT</dc:creator>
  <cp:lastModifiedBy>FreeAIPPT</cp:lastModifiedBy>
  <cp:revision>1</cp:revision>
  <dcterms:created xsi:type="dcterms:W3CDTF">2026-09-28T13:30:56Z</dcterms:created>
  <dcterms:modified xsi:type="dcterms:W3CDTF">2026-09-28T13:30:56Z</dcterms:modified>
</cp:coreProperties>
</file>