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23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3D4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the next bets to a customer outcome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strategy-led roadmap for evidence, themes, horizons, release gates, dependencies, measures, and commitments.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17233D"/>
          </a:solidFill>
          <a:ln w="12700">
            <a:solidFill>
              <a:srgbClr val="1723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0" y="1417320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46720" y="2761488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06640" y="253288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052560" y="4105656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412480" y="387705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0" y="1426464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0" y="1197864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60920" y="2770632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20840" y="2542032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66760" y="4114800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26680" y="3886200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372600" y="1435608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732520" y="120700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78440" y="2779776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738360" y="255117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96174" y="2511857"/>
            <a:ext cx="2192731" cy="1834286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73D4C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540142" y="2255825"/>
            <a:ext cx="2704795" cy="2346350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F3C6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284110" y="1999793"/>
            <a:ext cx="3216859" cy="2858414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E579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543696" y="3213202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E5F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723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OUTCOME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Anchor the roadmap in a customer change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7233D"/>
          </a:solidFill>
          <a:ln w="12700">
            <a:solidFill>
              <a:srgbClr val="1723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26464" y="3063240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32304" y="4407408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92224" y="417880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38144" y="3282696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98064" y="305409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43984" y="4626864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03904" y="4398264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49824" y="3502152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09744" y="3273552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55664" y="4846320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15584" y="4617720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17904" y="3721608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77824" y="349300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23744" y="5065776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883664" y="483717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73D4C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F3C6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E579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future behavior and why it matters.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outcome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23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EVIDENCE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Signals determine what earns attention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7233D"/>
          </a:solidFill>
          <a:ln w="12700">
            <a:solidFill>
              <a:srgbClr val="1723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91056" y="3383280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596896" y="4727448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56816" y="449884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02736" y="3602736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62656" y="337413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08576" y="4946904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68496" y="4718304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614416" y="3822192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974336" y="3593592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20256" y="5166360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80176" y="4937760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82496" y="4041648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2416" y="381304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88336" y="2916936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048256" y="268833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73D4C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F3C6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E579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Combine research, behavior, commercial context, and technical learning.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signals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23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THEMES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work around outcomes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7233D"/>
          </a:solidFill>
          <a:ln w="12700">
            <a:solidFill>
              <a:srgbClr val="1723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61872" y="3703320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67712" y="5047488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627632" y="481888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73552" y="3922776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33472" y="369417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2798064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39312" y="2569464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285232" y="4142232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45152" y="3913632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91072" y="3017520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650992" y="2788920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353312" y="4361688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" y="413308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359152" y="3236976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19072" y="300837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73D4C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F3C6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E579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small set of strategic themes instead of a feature pile.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themes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23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HORIZONS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Now, next, later expresses confidence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7233D"/>
          </a:solidFill>
          <a:ln w="12700">
            <a:solidFill>
              <a:srgbClr val="1723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26464" y="4023360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32304" y="2898648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92224" y="267004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38144" y="4242816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98064" y="401421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43984" y="3118104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03904" y="2889504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49824" y="4462272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09744" y="4233672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55664" y="3337560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15584" y="3108960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17904" y="4681728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77824" y="445312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23744" y="3557016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883664" y="332841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73D4C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F3C6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E579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sequence and uncertainty without false precision.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horizons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23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RELEASES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release has an evidence gate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7233D"/>
          </a:solidFill>
          <a:ln w="12700">
            <a:solidFill>
              <a:srgbClr val="1723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91056" y="4343400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596896" y="3218688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56816" y="299008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02736" y="4562856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62656" y="433425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08576" y="3438144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68496" y="3209544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614416" y="4782312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974336" y="4553712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20256" y="3657600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80176" y="3429000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82496" y="5001768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2416" y="477316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88336" y="3877056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048256" y="364845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73D4C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F3C6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E579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audience, learning, containment, and expansion.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gates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23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DEPENDENCIES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Surface links before they become delays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7233D"/>
          </a:solidFill>
          <a:ln w="12700">
            <a:solidFill>
              <a:srgbClr val="1723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61872" y="4663440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67712" y="3538728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627632" y="331012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73552" y="4882896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33472" y="465429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3758184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39312" y="3529584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285232" y="5102352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45152" y="4873752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91072" y="3977640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650992" y="3749040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353312" y="2852928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" y="262432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359152" y="4197096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19072" y="396849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73D4C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F3C6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E579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platform, data, policy, launch, and staffing dependencies.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links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23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MEASURES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constellation and choose again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7233D"/>
          </a:solidFill>
          <a:ln w="12700">
            <a:solidFill>
              <a:srgbClr val="1723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26464" y="4983480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32304" y="3858768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92224" y="363016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38144" y="5202936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98064" y="497433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43984" y="4078224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03904" y="3849624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49824" y="2953512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09744" y="2724912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55664" y="4297680"/>
            <a:ext cx="310896" cy="310896"/>
          </a:xfrm>
          <a:prstGeom prst="ellipse">
            <a:avLst/>
          </a:prstGeom>
          <a:solidFill>
            <a:srgbClr val="E579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15584" y="4069080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17904" y="3172968"/>
            <a:ext cx="164592" cy="164592"/>
          </a:xfrm>
          <a:prstGeom prst="ellipse">
            <a:avLst/>
          </a:prstGeom>
          <a:solidFill>
            <a:srgbClr val="73D4C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77824" y="2944368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23744" y="4517136"/>
            <a:ext cx="237744" cy="237744"/>
          </a:xfrm>
          <a:prstGeom prst="ellipse">
            <a:avLst/>
          </a:prstGeom>
          <a:solidFill>
            <a:srgbClr val="F3C6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883664" y="4288536"/>
            <a:ext cx="640080" cy="228600"/>
          </a:xfrm>
          <a:prstGeom prst="line">
            <a:avLst/>
          </a:prstGeom>
          <a:noFill/>
          <a:ln w="10160">
            <a:solidFill>
              <a:srgbClr val="E5F5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73D4C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F3C6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7233D">
              <a:alpha val="0"/>
            </a:srgbClr>
          </a:solidFill>
          <a:ln w="19050">
            <a:solidFill>
              <a:srgbClr val="E579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value, quality, reliability, and next milestone.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measures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Constellation Product Roadmap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