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51960" cy="6263640"/>
          </a:xfrm>
          <a:prstGeom prst="rect">
            <a:avLst>
              <a:gd name="adj" fmla="val 2581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251960" y="0"/>
            <a:ext cx="164592" cy="6263640"/>
          </a:xfrm>
          <a:prstGeom prst="rect">
            <a:avLst>
              <a:gd name="adj" fmla="val 66667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31546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2900" dirty="0"/>
          </a:p>
          <a:p>
            <a:pPr indent="0" marL="0">
              <a:buNone/>
            </a:pPr>
            <a:r>
              <a:rPr lang="en-US" sz="29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900" dirty="0"/>
          </a:p>
          <a:p>
            <a:pPr indent="0" marL="0">
              <a:buNone/>
            </a:pPr>
            <a:r>
              <a:rPr lang="en-US" sz="29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COMPARISON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4983480" y="6858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THESIS DEFENSE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83480" y="1325880"/>
            <a:ext cx="64008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Defend the comparison as carefully as the conclusion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4983480" y="4251960"/>
            <a:ext cx="6263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comparative religion thesis defense structure for explaining research boundaries, analytical categories, source evidence, method and interpretive limitations.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QUESTION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why the comparison is worth making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a bounded research question without assuming equivalence.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contexts*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phenomenon under study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material and time boundaries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Contribution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intended scholarly value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FRAMEWORK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analytical categories explicit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how terms travel across the selected contexts.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concepts*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Definition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how each term is used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relevant differences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Comparison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Justify the shared analytical question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SOURCE EVIDENCE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interpretation close to the source record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fictional counts until the actual corpus is documented.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 records*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Selection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why material was included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Reading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Distinguish source statements from analysis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 each claim to a permitted record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METHOD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the interpretation was constructed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research process available for examination.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passes*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material and access conditions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Analyze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coding or reading method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disconfirming cases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DEFENSE STRUCTURE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the committee through the reasoning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each section a role in answering the question.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minutes*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question and boundaries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Argue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evidence to interpretation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examination of the conclusion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LIMITATIONS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comparison cannot support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asymmetry and uncertainty directly.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boundaries*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gaps in available material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Reflect on interpretive assumptions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 claims beyond the studied contexts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263640"/>
          </a:xfrm>
          <a:prstGeom prst="rect">
            <a:avLst>
              <a:gd name="adj" fmla="val 2697"/>
            </a:avLst>
          </a:prstGeom>
          <a:solidFill>
            <a:srgbClr val="F4E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69080" y="0"/>
            <a:ext cx="109728" cy="6263640"/>
          </a:xfrm>
          <a:prstGeom prst="rect">
            <a:avLst>
              <a:gd name="adj" fmla="val 100000"/>
            </a:avLst>
          </a:prstGeom>
          <a:solidFill>
            <a:srgbClr val="9F51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4864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CONCLUSION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097280"/>
            <a:ext cx="2880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 to the question with a bounded answer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9436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the contribution from future research.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0292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contribution*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94360" y="5724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77724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98755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40880" y="9601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the defensible finding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54880" y="242316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263347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040880" y="26060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comparison clarifies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754880" y="4069080"/>
            <a:ext cx="6766560" cy="0"/>
          </a:xfrm>
          <a:prstGeom prst="line">
            <a:avLst/>
          </a:prstGeom>
          <a:noFill/>
          <a:ln w="15240">
            <a:solidFill>
              <a:srgbClr val="9F51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427939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F51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040880" y="42519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a question for further work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59436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B303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B30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Comparative Religion Thesis Defense PowerPoint Template</dc:title>
  <dc:subject>A comparative religion thesis defense structure for explaining research boundaries, analytical categories, source evidence, method and interpretive limitations.</dc:subject>
  <dc:creator>FreeAIPPT</dc:creator>
  <cp:lastModifiedBy>FreeAIPPT</cp:lastModifiedBy>
  <cp:revision>1</cp:revision>
  <dcterms:created xsi:type="dcterms:W3CDTF">2026-10-20T19:12:43Z</dcterms:created>
  <dcterms:modified xsi:type="dcterms:W3CDTF">2026-10-20T19:12:43Z</dcterms:modified>
</cp:coreProperties>
</file>