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658368" y="1170432"/>
            <a:ext cx="53949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the contribution easy to locate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76656" y="2880360"/>
            <a:ext cx="4983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20" dirty="0">
                <a:solidFill>
                  <a:srgbClr val="6674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calm eight-slide structure connecting question, literature, method, evidence, limits, contribution, and next work.</a:t>
            </a:r>
            <a:endParaRPr lang="en-US" sz="1320" dirty="0"/>
          </a:p>
        </p:txBody>
      </p:sp>
      <p:sp>
        <p:nvSpPr>
          <p:cNvPr id="5" name="Shape 3"/>
          <p:cNvSpPr/>
          <p:nvPr/>
        </p:nvSpPr>
        <p:spPr>
          <a:xfrm>
            <a:off x="6400800" y="731520"/>
            <a:ext cx="4983480" cy="5394960"/>
          </a:xfrm>
          <a:prstGeom prst="rect">
            <a:avLst>
              <a:gd name="adj" fmla="val 1468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720840" y="123444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20840" y="173228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720840" y="223012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720840" y="272796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20840" y="322580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20840" y="372364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720840" y="422148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0" y="471932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20840" y="5217160"/>
            <a:ext cx="434340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232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786384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9244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882396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05256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9784080" y="105156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12680" y="112471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7040880" y="173736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01000" y="23774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961120" y="30175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21240" y="173736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881360" y="23774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5800" y="4983480"/>
            <a:ext cx="4434840" cy="457200"/>
          </a:xfrm>
          <a:prstGeom prst="roundRect">
            <a:avLst>
              <a:gd name="adj" fmla="val 1600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4400" y="5148072"/>
            <a:ext cx="39776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· NATIVE SHAPES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01 · QUESTION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precise question creates a useful boundary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context, gap, question, and why the committee should care.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question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02 · MAP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Position the work among related ideas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a small set of concepts and identify the unresolved edge.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sources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03 · METHOD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choices answer the question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design, sample, measure, ethics, and analysis.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choices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04 · EVIDENCE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one finding at a time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 placeholder result, interpretation, and uncertainty.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findings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05 · VALIDITY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Confidence has conditions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robustness checks, alternative explanations, and limits.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checks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06 · CONTRIBUTION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contribution is more than a result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Summarize theoretical, practical, and methodological value.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claims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475488"/>
            <a:ext cx="5303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spc="120" kern="0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 · NEXT</a:t>
            </a:r>
            <a:endParaRPr lang="en-US" sz="700" dirty="0"/>
          </a:p>
        </p:txBody>
      </p:sp>
      <p:sp>
        <p:nvSpPr>
          <p:cNvPr id="3" name="Shape 1"/>
          <p:cNvSpPr/>
          <p:nvPr/>
        </p:nvSpPr>
        <p:spPr>
          <a:xfrm>
            <a:off x="621792" y="841248"/>
            <a:ext cx="10927080" cy="0"/>
          </a:xfrm>
          <a:prstGeom prst="line">
            <a:avLst/>
          </a:prstGeom>
          <a:noFill/>
          <a:ln w="10160">
            <a:solidFill>
              <a:srgbClr val="D7DDD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078992"/>
            <a:ext cx="107899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 with a credible next study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621792" y="2057400"/>
            <a:ext cx="7223760" cy="3840480"/>
          </a:xfrm>
          <a:prstGeom prst="rect">
            <a:avLst>
              <a:gd name="adj" fmla="val 1905"/>
            </a:avLst>
          </a:prstGeom>
          <a:solidFill>
            <a:srgbClr val="FBFAF7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41832" y="25603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1832" y="28854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41832" y="32105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41832" y="35356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41832" y="386080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41832" y="418592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1832" y="451104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832" y="483616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41832" y="5161280"/>
            <a:ext cx="6583680" cy="0"/>
          </a:xfrm>
          <a:prstGeom prst="line">
            <a:avLst/>
          </a:prstGeom>
          <a:noFill/>
          <a:ln w="7620">
            <a:solidFill>
              <a:srgbClr val="C9D5D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2471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5A6F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35331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550" dirty="0"/>
          </a:p>
        </p:txBody>
      </p:sp>
      <p:sp>
        <p:nvSpPr>
          <p:cNvPr id="17" name="Shape 15"/>
          <p:cNvSpPr/>
          <p:nvPr/>
        </p:nvSpPr>
        <p:spPr>
          <a:xfrm>
            <a:off x="208483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B68B5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550" dirty="0"/>
          </a:p>
        </p:txBody>
      </p:sp>
      <p:sp>
        <p:nvSpPr>
          <p:cNvPr id="19" name="Shape 17"/>
          <p:cNvSpPr/>
          <p:nvPr/>
        </p:nvSpPr>
        <p:spPr>
          <a:xfrm>
            <a:off x="304495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8BAA9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27355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550" dirty="0"/>
          </a:p>
        </p:txBody>
      </p:sp>
      <p:sp>
        <p:nvSpPr>
          <p:cNvPr id="21" name="Shape 19"/>
          <p:cNvSpPr/>
          <p:nvPr/>
        </p:nvSpPr>
        <p:spPr>
          <a:xfrm>
            <a:off x="4005072" y="2377440"/>
            <a:ext cx="749808" cy="256032"/>
          </a:xfrm>
          <a:prstGeom prst="roundRect">
            <a:avLst>
              <a:gd name="adj" fmla="val 28571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33672" y="2450592"/>
            <a:ext cx="2286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126187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2199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82112" y="4343400"/>
            <a:ext cx="274320" cy="274320"/>
          </a:xfrm>
          <a:prstGeom prst="ellipse">
            <a:avLst/>
          </a:prstGeom>
          <a:solidFill>
            <a:srgbClr val="5A6F8A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142232" y="306324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02352" y="3703320"/>
            <a:ext cx="274320" cy="274320"/>
          </a:xfrm>
          <a:prstGeom prst="ellipse">
            <a:avLst/>
          </a:prstGeom>
          <a:solidFill>
            <a:srgbClr val="E5E9ED"/>
          </a:solidFill>
          <a:ln w="12700">
            <a:solidFill>
              <a:srgbClr val="27313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229600" y="2286000"/>
            <a:ext cx="3154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10" dirty="0">
                <a:solidFill>
                  <a:srgbClr val="657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future work, open question, and invitation for discussion.</a:t>
            </a:r>
            <a:endParaRPr lang="en-US" sz="1210" dirty="0"/>
          </a:p>
        </p:txBody>
      </p:sp>
      <p:sp>
        <p:nvSpPr>
          <p:cNvPr id="29" name="Shape 27"/>
          <p:cNvSpPr/>
          <p:nvPr/>
        </p:nvSpPr>
        <p:spPr>
          <a:xfrm>
            <a:off x="8229600" y="3886200"/>
            <a:ext cx="2788920" cy="1078992"/>
          </a:xfrm>
          <a:prstGeom prst="roundRect">
            <a:avLst>
              <a:gd name="adj" fmla="val 6780"/>
            </a:avLst>
          </a:prstGeom>
          <a:solidFill>
            <a:srgbClr val="E5E9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449056" y="4142232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A6F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paths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8476488" y="459943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30" dirty="0"/>
          </a:p>
        </p:txBody>
      </p:sp>
      <p:sp>
        <p:nvSpPr>
          <p:cNvPr id="32" name="Text 30"/>
          <p:cNvSpPr/>
          <p:nvPr/>
        </p:nvSpPr>
        <p:spPr>
          <a:xfrm>
            <a:off x="566928" y="6473952"/>
            <a:ext cx="36576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00" b="1" spc="70" kern="0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00" dirty="0"/>
          </a:p>
        </p:txBody>
      </p:sp>
      <p:sp>
        <p:nvSpPr>
          <p:cNvPr id="33" name="Text 31"/>
          <p:cNvSpPr/>
          <p:nvPr/>
        </p:nvSpPr>
        <p:spPr>
          <a:xfrm>
            <a:off x="11018520" y="6446520"/>
            <a:ext cx="4572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00" b="1" dirty="0">
                <a:solidFill>
                  <a:srgbClr val="27313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Citation Map Thesis Defense</dc:title>
  <dc:subject>Original editable PowerPoint template</dc:subject>
  <dc:creator>FreeAIPPT</dc:creator>
  <cp:lastModifiedBy>FreeAIPPT</cp:lastModifiedBy>
  <cp:revision>1</cp:revision>
  <dcterms:created xsi:type="dcterms:W3CDTF">2026-09-28T13:30:56Z</dcterms:created>
  <dcterms:modified xsi:type="dcterms:W3CDTF">2026-09-28T13:30:56Z</dcterms:modified>
</cp:coreProperties>
</file>