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94360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 REPORT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1280160"/>
            <a:ext cx="5852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beyond the shipment to the customer sale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685800" y="3703320"/>
            <a:ext cx="5440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channel partner sales report for distinguishing sell-in from sell-through, reconciling stock movement, reviewing partner support and assigning recovery actions.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778240" y="1005840"/>
            <a:ext cx="0" cy="4526280"/>
          </a:xfrm>
          <a:prstGeom prst="line">
            <a:avLst/>
          </a:prstGeom>
          <a:noFill/>
          <a:ln w="25400">
            <a:solidFill>
              <a:srgbClr val="262E3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778240" y="1371600"/>
            <a:ext cx="2011680" cy="594360"/>
          </a:xfrm>
          <a:prstGeom prst="rect">
            <a:avLst>
              <a:gd name="adj" fmla="val 18462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635240" y="2331720"/>
            <a:ext cx="1143000" cy="594360"/>
          </a:xfrm>
          <a:prstGeom prst="rect">
            <a:avLst>
              <a:gd name="adj" fmla="val 18462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778240" y="3291840"/>
            <a:ext cx="1463040" cy="594360"/>
          </a:xfrm>
          <a:prstGeom prst="rect">
            <a:avLst>
              <a:gd name="adj" fmla="val 18462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086600" y="4251960"/>
            <a:ext cx="1691640" cy="594360"/>
          </a:xfrm>
          <a:prstGeom prst="rect">
            <a:avLst>
              <a:gd name="adj" fmla="val 18462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75120" y="5760720"/>
            <a:ext cx="4846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RECONCILE BEFORE INTERPRETING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14" name="Text 12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CONTEXT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2E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Separate partner shipments from end demand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Establish reporting boundaries before discussing performance.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9718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partners*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685800" y="366674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3063240"/>
          </a:xfrm>
          <a:prstGeom prst="line">
            <a:avLst/>
          </a:prstGeom>
          <a:noFill/>
          <a:ln w="19050">
            <a:solidFill>
              <a:srgbClr val="262E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23360" y="2971800"/>
            <a:ext cx="502920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57800" y="2880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Sell-in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0" y="285292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shipments into the channel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108960" y="3931920"/>
            <a:ext cx="914400" cy="347472"/>
          </a:xfrm>
          <a:prstGeom prst="rect">
            <a:avLst>
              <a:gd name="adj" fmla="val 31579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840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Sell-through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0" y="381304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recorded end-customer sales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23360" y="4892040"/>
            <a:ext cx="923544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7800" y="4800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Window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0" y="477316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the reporting period and coverage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PARTNER VIEW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2E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Compare partners using a common basis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differences without hiding data availability.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9718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segments*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685800" y="366674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3063240"/>
          </a:xfrm>
          <a:prstGeom prst="line">
            <a:avLst/>
          </a:prstGeom>
          <a:noFill/>
          <a:ln w="19050">
            <a:solidFill>
              <a:srgbClr val="262E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23360" y="2971800"/>
            <a:ext cx="502920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57800" y="2880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Coverage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0" y="285292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which outlets are included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108960" y="3931920"/>
            <a:ext cx="914400" cy="347472"/>
          </a:xfrm>
          <a:prstGeom prst="rect">
            <a:avLst>
              <a:gd name="adj" fmla="val 31579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840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0" y="381304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agreed partner activities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23360" y="4892040"/>
            <a:ext cx="923544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7800" y="4800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Availability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0" y="477316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Flag incomplete reporting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RECONCILIATION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2E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Explain what moved between opening and closing stock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Replace the illustrative balance with verified inventory records.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9718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240 units*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685800" y="366674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3063240"/>
          </a:xfrm>
          <a:prstGeom prst="line">
            <a:avLst/>
          </a:prstGeom>
          <a:noFill/>
          <a:ln w="19050">
            <a:solidFill>
              <a:srgbClr val="262E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23360" y="2971800"/>
            <a:ext cx="502920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57800" y="2880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Opening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0" y="285292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stock at the start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108960" y="3931920"/>
            <a:ext cx="914400" cy="347472"/>
          </a:xfrm>
          <a:prstGeom prst="rect">
            <a:avLst>
              <a:gd name="adj" fmla="val 31579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840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Movement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0" y="381304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Reconcile receipts and customer sales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23360" y="4892040"/>
            <a:ext cx="923544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7800" y="4800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Closing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0" y="477316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Investigate unmatched balances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REVIEW METHOD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2E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Test explanations against partner evidence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observations from assumptions about the cause.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9718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questions*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685800" y="366674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3063240"/>
          </a:xfrm>
          <a:prstGeom prst="line">
            <a:avLst/>
          </a:prstGeom>
          <a:noFill/>
          <a:ln w="19050">
            <a:solidFill>
              <a:srgbClr val="262E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23360" y="2971800"/>
            <a:ext cx="502920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57800" y="2880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Demand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0" y="285292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the customer buying signal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108960" y="3931920"/>
            <a:ext cx="914400" cy="347472"/>
          </a:xfrm>
          <a:prstGeom prst="rect">
            <a:avLst>
              <a:gd name="adj" fmla="val 31579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840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Execution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0" y="381304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availability and enablement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23360" y="4892040"/>
            <a:ext cx="923544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7800" y="4800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0" y="477316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commercial conditions with owners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RECOVERY PLAN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2E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Assign actions where the evidence points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each partner commitment small and reviewable.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9718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685800" y="366674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3063240"/>
          </a:xfrm>
          <a:prstGeom prst="line">
            <a:avLst/>
          </a:prstGeom>
          <a:noFill/>
          <a:ln w="19050">
            <a:solidFill>
              <a:srgbClr val="262E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23360" y="2971800"/>
            <a:ext cx="502920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57800" y="2880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Enable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0" y="285292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Agree a focused support action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108960" y="3931920"/>
            <a:ext cx="914400" cy="347472"/>
          </a:xfrm>
          <a:prstGeom prst="rect">
            <a:avLst>
              <a:gd name="adj" fmla="val 31579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840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Rebalance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0" y="381304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stock with the partner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23360" y="4892040"/>
            <a:ext cx="923544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7800" y="4800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Recheck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0" y="477316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records at the next review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RISKS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2E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the limits of the reporting view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where the interpretation could change.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9718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caveats*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685800" y="366674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3063240"/>
          </a:xfrm>
          <a:prstGeom prst="line">
            <a:avLst/>
          </a:prstGeom>
          <a:noFill/>
          <a:ln w="19050">
            <a:solidFill>
              <a:srgbClr val="262E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23360" y="2971800"/>
            <a:ext cx="502920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57800" y="2880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Lag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0" y="285292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reporting delays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108960" y="3931920"/>
            <a:ext cx="914400" cy="347472"/>
          </a:xfrm>
          <a:prstGeom prst="rect">
            <a:avLst>
              <a:gd name="adj" fmla="val 31579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840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Mix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0" y="381304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comparability across products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23360" y="4892040"/>
            <a:ext cx="923544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7800" y="4800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Returns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0" y="477316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how reversals are treated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10789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COMMITMENT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62E3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Close with a partner-owned action record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10789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who will update the report and when.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971800"/>
            <a:ext cx="27432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owners*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685800" y="3666744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023360" y="2743200"/>
            <a:ext cx="0" cy="3063240"/>
          </a:xfrm>
          <a:prstGeom prst="line">
            <a:avLst/>
          </a:prstGeom>
          <a:noFill/>
          <a:ln w="19050">
            <a:solidFill>
              <a:srgbClr val="262E3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023360" y="2971800"/>
            <a:ext cx="502920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257800" y="288036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315200" y="285292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the agreed next action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3108960" y="3931920"/>
            <a:ext cx="914400" cy="347472"/>
          </a:xfrm>
          <a:prstGeom prst="rect">
            <a:avLst>
              <a:gd name="adj" fmla="val 31579"/>
            </a:avLst>
          </a:prstGeom>
          <a:solidFill>
            <a:srgbClr val="B17A3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57800" y="384048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Internal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15200" y="381304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an accountable support owner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023360" y="4892040"/>
            <a:ext cx="923544" cy="347472"/>
          </a:xfrm>
          <a:prstGeom prst="rect">
            <a:avLst>
              <a:gd name="adj" fmla="val 31579"/>
            </a:avLst>
          </a:prstGeom>
          <a:solidFill>
            <a:srgbClr val="55666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257800" y="480060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315200" y="4773168"/>
            <a:ext cx="4023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the evidence required for closure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62E3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0" name="Text 18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62E3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Channel Partner Sell-through Report PowerPoint Template</dc:title>
  <dc:subject>A channel partner sales report for distinguishing sell-in from sell-through, reconciling stock movement, reviewing partner support and assigning recovery actions.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