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LESSON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can the same rule produce different results?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probability lesson plan for defining a sample space, running a fair trial, comparing predictions with observations and explaining uncertainty.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903720" y="1234440"/>
            <a:ext cx="4572000" cy="4251960"/>
          </a:xfrm>
          <a:prstGeom prst="rect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78040" y="1691640"/>
            <a:ext cx="609219" cy="609219"/>
          </a:xfrm>
          <a:prstGeom prst="ellipse">
            <a:avLst/>
          </a:prstGeom>
          <a:solidFill>
            <a:srgbClr val="3030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06740" y="169164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235440" y="169164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264140" y="1691640"/>
            <a:ext cx="609219" cy="609219"/>
          </a:xfrm>
          <a:prstGeom prst="ellipse">
            <a:avLst/>
          </a:prstGeom>
          <a:solidFill>
            <a:srgbClr val="3030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178040" y="251460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06740" y="251460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235440" y="2514600"/>
            <a:ext cx="609219" cy="609219"/>
          </a:xfrm>
          <a:prstGeom prst="ellipse">
            <a:avLst/>
          </a:prstGeom>
          <a:solidFill>
            <a:srgbClr val="3030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264140" y="251460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78040" y="333756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06740" y="3337560"/>
            <a:ext cx="609219" cy="609219"/>
          </a:xfrm>
          <a:prstGeom prst="ellipse">
            <a:avLst/>
          </a:prstGeom>
          <a:solidFill>
            <a:srgbClr val="3030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235440" y="333756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264140" y="333756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178040" y="4160520"/>
            <a:ext cx="609219" cy="609219"/>
          </a:xfrm>
          <a:prstGeom prst="ellipse">
            <a:avLst/>
          </a:prstGeom>
          <a:solidFill>
            <a:srgbClr val="3030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06740" y="416052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35440" y="4160520"/>
            <a:ext cx="609219" cy="609219"/>
          </a:xfrm>
          <a:prstGeom prst="ellipse">
            <a:avLst/>
          </a:prstGeom>
          <a:solidFill>
            <a:srgbClr val="FCF7E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264140" y="4160520"/>
            <a:ext cx="609219" cy="609219"/>
          </a:xfrm>
          <a:prstGeom prst="ellipse">
            <a:avLst/>
          </a:prstGeom>
          <a:solidFill>
            <a:srgbClr val="3030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5" name="Text 23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QUESTION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Begin with a prediction learners can explain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classroom-made selection task with known possible outcomes.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4389120" cy="3063240"/>
          </a:xfrm>
          <a:prstGeom prst="rect">
            <a:avLst/>
          </a:prstGeom>
          <a:solidFill>
            <a:srgbClr val="F2E5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097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9105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3113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7121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129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513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09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59105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7121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29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5137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9105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113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7121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1129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513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minutes*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5532120" y="27980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Predict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543800" y="279806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what could happen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32120" y="3758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543800" y="375818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reason for the prediction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532120" y="47183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543800" y="47183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outcomes separate from expectations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CONCEPT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space makes the possibilities visible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outcome and the fairness assumption.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4389120" cy="3063240"/>
          </a:xfrm>
          <a:prstGeom prst="rect">
            <a:avLst/>
          </a:prstGeom>
          <a:solidFill>
            <a:srgbClr val="F2E5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09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9105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3113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7121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129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5137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09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59105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7121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29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513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9105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113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7121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1129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513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outcomes*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5532120" y="27980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543800" y="279806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Represent each possible result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32120" y="3758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543800" y="375818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missing or repeated outcomes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532120" y="47183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Assume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543800" y="47183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when equal likelihood is justified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EVIDENCE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short trial can differ from the prediction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Treat the example frequencies as illustrative placeholders.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4389120" cy="3063240"/>
          </a:xfrm>
          <a:prstGeom prst="rect">
            <a:avLst/>
          </a:prstGeom>
          <a:solidFill>
            <a:srgbClr val="F2E5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09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9105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3113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7121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129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513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097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59105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7121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29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513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9105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113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7121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1129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5137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trials*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5532120" y="27980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543800" y="279806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same observation rule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32120" y="3758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543800" y="375818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counts beside predictions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532120" y="47183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543800" y="47183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variation without overclaiming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METHOD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Keep the selection process consistent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a repeatable procedure before group practice.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4389120" cy="3063240"/>
          </a:xfrm>
          <a:prstGeom prst="rect">
            <a:avLst/>
          </a:prstGeom>
          <a:solidFill>
            <a:srgbClr val="F2E5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097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9105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3113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7121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129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513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09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59105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7121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29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5137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9105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113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7121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1129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513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steps*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5532120" y="27980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up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543800" y="279806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the trial and recording method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32120" y="3758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543800" y="375818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consistent reset rule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532120" y="47183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543800" y="47183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data for recording errors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PRACTICE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Groups test a prediction and share the record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roles and a timebox for an observable task.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4389120" cy="3063240"/>
          </a:xfrm>
          <a:prstGeom prst="rect">
            <a:avLst/>
          </a:prstGeom>
          <a:solidFill>
            <a:srgbClr val="F2E5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09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9105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3113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7121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129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5137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09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59105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7121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29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513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9105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113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7121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1129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513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minutes*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5532120" y="27980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543800" y="279806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Gather a bounded set of trials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32120" y="3758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543800" y="375818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one surprising difference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532120" y="47183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543800" y="47183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results across groups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result can be unusual without changing the rule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Surface common reasoning errors and assumptions.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4389120" cy="3063240"/>
          </a:xfrm>
          <a:prstGeom prst="rect">
            <a:avLst/>
          </a:prstGeom>
          <a:solidFill>
            <a:srgbClr val="F2E5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09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9105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3113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7121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129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513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097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59105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7121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29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513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9105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113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7121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1129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5137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prompts*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5532120" y="27980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Fairness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543800" y="279806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whether outcomes were equally likely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32120" y="3758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Sample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543800" y="375818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 the effect of few trials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532120" y="47183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Language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543800" y="47183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treating possible as certain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EXIT CHECK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86968"/>
            <a:ext cx="9875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30302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Support a claim with the trial record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198424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learners to connect a prediction, observation and limitation.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743200"/>
            <a:ext cx="4389120" cy="3063240"/>
          </a:xfrm>
          <a:prstGeom prst="rect">
            <a:avLst/>
          </a:prstGeom>
          <a:solidFill>
            <a:srgbClr val="F2E5C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5097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9105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3113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871216" y="310896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1129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51376" y="310896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5097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59105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87121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511296" y="365760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151376" y="365760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509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9105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3113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87121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511296" y="4206240"/>
            <a:ext cx="274320" cy="274320"/>
          </a:xfrm>
          <a:prstGeom prst="ellipse">
            <a:avLst/>
          </a:prstGeom>
          <a:solidFill>
            <a:srgbClr val="55839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151376" y="4206240"/>
            <a:ext cx="274320" cy="274320"/>
          </a:xfrm>
          <a:prstGeom prst="ellipse">
            <a:avLst/>
          </a:prstGeom>
          <a:solidFill>
            <a:srgbClr val="C8642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60120" y="4983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criteria*</a:t>
            </a:r>
            <a:endParaRPr lang="en-US" sz="2500" dirty="0"/>
          </a:p>
        </p:txBody>
      </p:sp>
      <p:sp>
        <p:nvSpPr>
          <p:cNvPr id="25" name="Text 23"/>
          <p:cNvSpPr/>
          <p:nvPr/>
        </p:nvSpPr>
        <p:spPr>
          <a:xfrm>
            <a:off x="5532120" y="279806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7543800" y="279806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the result suggests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32120" y="3758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543800" y="375818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 to the observed counts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5532120" y="471830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C8642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543800" y="47183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remains uncertain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30302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3030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Chance Lab Probability Lesson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