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58368"/>
            <a:ext cx="4800600" cy="5532120"/>
          </a:xfrm>
          <a:prstGeom prst="roundRect">
            <a:avLst>
              <a:gd name="adj" fmla="val 952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9441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9446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79451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19456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59461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9466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471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9476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9481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9486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994910" y="978408"/>
            <a:ext cx="0" cy="48920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8680" y="1349883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8680" y="2041398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68680" y="2732913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3424428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68680" y="4115943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680" y="4807458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" y="5498973"/>
            <a:ext cx="42519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82396" y="3701034"/>
            <a:ext cx="624078" cy="0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06474" y="3701034"/>
            <a:ext cx="288036" cy="-49789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794510" y="3203143"/>
            <a:ext cx="192024" cy="1051103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86534" y="4254246"/>
            <a:ext cx="240030" cy="-248945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26564" y="1764792"/>
            <a:ext cx="240030" cy="320863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66594" y="4973422"/>
            <a:ext cx="288036" cy="-127238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54630" y="3701034"/>
            <a:ext cx="816102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570732" y="3701034"/>
            <a:ext cx="336042" cy="-38724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06774" y="3313786"/>
            <a:ext cx="240030" cy="774497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146804" y="4088282"/>
            <a:ext cx="240030" cy="-177027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86834" y="2318004"/>
            <a:ext cx="240030" cy="221284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26864" y="4530852"/>
            <a:ext cx="336042" cy="-82981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78408" y="5440680"/>
            <a:ext cx="40325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252728" y="5568696"/>
            <a:ext cx="3483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5" name="Text 33"/>
          <p:cNvSpPr/>
          <p:nvPr/>
        </p:nvSpPr>
        <p:spPr>
          <a:xfrm>
            <a:off x="5806440" y="65836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REVIEW EDITION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5806440" y="1325880"/>
            <a:ext cx="52578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clinical reasoning visible without overstating certainty</a:t>
            </a:r>
            <a:endParaRPr lang="en-US" sz="3300" dirty="0"/>
          </a:p>
        </p:txBody>
      </p:sp>
      <p:sp>
        <p:nvSpPr>
          <p:cNvPr id="37" name="Shape 35"/>
          <p:cNvSpPr/>
          <p:nvPr/>
        </p:nvSpPr>
        <p:spPr>
          <a:xfrm>
            <a:off x="5806440" y="3337560"/>
            <a:ext cx="4389120" cy="0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806440" y="367588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de-identified teaching case connecting context, assessment, findings, decisions, rehabilitation, uncertainty, and learning.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CONTEXT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the person, setting, and reason for review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fictional age band, presentation context, relevant history, goals, timeline, and explicitly excluded identifiers.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R-07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fictional identifier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ASSESSMENT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observations before forming conclusions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reported experience, examination, medication context, functional status, psychosocial context, red flags, and gaps.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FINDINGS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every example result as placeholder information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fictional rhythm, laboratory, imaging, functional observations, reference context, timing, and limitations.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62 bpm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only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DECISION PATH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Alternatives remain visible beside the working hypothesis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concern, supporting evidence, conflicting evidence, differential considerations, consultation, escalation, and review.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REHABILITATION PLAN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teaching plan connects goals to monitored steps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fictional education, activity, medication review, nutrition referral, psychosocial support, monitoring, and follow-up.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UNCERTAINTY &amp; SAFETY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could change the interpretation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missing evidence, patient preferences, contraindication checks, escalation triggers, team roles, and case limitations.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gates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LEARNING POINTS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 with transferable reasoning—not a treatment claim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FFFFF"/>
          </a:solidFill>
          <a:ln w="12700">
            <a:solidFill>
              <a:srgbClr val="18314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40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0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60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9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79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889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985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081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177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27392" y="2468880"/>
            <a:ext cx="0" cy="306324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261175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112" y="307467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353758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0050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446341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6112" y="4926330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" y="5389245"/>
            <a:ext cx="6766560" cy="0"/>
          </a:xfrm>
          <a:prstGeom prst="line">
            <a:avLst/>
          </a:prstGeom>
          <a:noFill/>
          <a:ln w="5715">
            <a:solidFill>
              <a:srgbClr val="DCE7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60704" y="4185666"/>
            <a:ext cx="950976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11680" y="4185666"/>
            <a:ext cx="438912" cy="-333299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50592" y="3852367"/>
            <a:ext cx="292608" cy="703631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43200" y="4555998"/>
            <a:ext cx="365760" cy="-166649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108960" y="2889504"/>
            <a:ext cx="365760" cy="2147926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474720" y="5037430"/>
            <a:ext cx="438912" cy="-851764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13632" y="4185666"/>
            <a:ext cx="1243584" cy="0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57216" y="4185666"/>
            <a:ext cx="512064" cy="-259232"/>
          </a:xfrm>
          <a:prstGeom prst="line">
            <a:avLst/>
          </a:prstGeom>
          <a:noFill/>
          <a:ln w="38100">
            <a:solidFill>
              <a:srgbClr val="B73D4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69280" y="3926434"/>
            <a:ext cx="365760" cy="518465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035040" y="4444898"/>
            <a:ext cx="365760" cy="-1185062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0800" y="3259836"/>
            <a:ext cx="365760" cy="148132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6560" y="4741164"/>
            <a:ext cx="512064" cy="-555498"/>
          </a:xfrm>
          <a:prstGeom prst="line">
            <a:avLst/>
          </a:prstGeom>
          <a:noFill/>
          <a:ln w="22860">
            <a:solidFill>
              <a:srgbClr val="B73D4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05840" y="5102352"/>
            <a:ext cx="6547104" cy="347472"/>
          </a:xfrm>
          <a:prstGeom prst="roundRect">
            <a:avLst>
              <a:gd name="adj" fmla="val 13158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230368"/>
            <a:ext cx="59984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/  INTERPRET  /  ESCALATE</a:t>
            </a:r>
            <a:endParaRPr lang="en-US" sz="57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evidence quality, communication, shared decisions, monitoring, uncertainty, and questions for supervised discussion.</a:t>
            </a:r>
            <a:endParaRPr lang="en-US" sz="1220" dirty="0"/>
          </a:p>
        </p:txBody>
      </p:sp>
      <p:sp>
        <p:nvSpPr>
          <p:cNvPr id="39" name="Shape 3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E7ED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73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prompts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conference discussion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1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Cardiac Rehabilitation Clinical Case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