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6692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70432"/>
            <a:ext cx="5394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the next investment decision legible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76656" y="2880360"/>
            <a:ext cx="4983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6674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practical narrative for assumptions, operating choices, evidence, rollout, risks, and the next gate.</a:t>
            </a:r>
            <a:endParaRPr lang="en-US" sz="1320" dirty="0"/>
          </a:p>
        </p:txBody>
      </p:sp>
      <p:sp>
        <p:nvSpPr>
          <p:cNvPr id="5" name="Shape 3"/>
          <p:cNvSpPr/>
          <p:nvPr/>
        </p:nvSpPr>
        <p:spPr>
          <a:xfrm>
            <a:off x="6400800" y="731520"/>
            <a:ext cx="4983480" cy="5394960"/>
          </a:xfrm>
          <a:prstGeom prst="rect">
            <a:avLst>
              <a:gd name="adj" fmla="val 1468"/>
            </a:avLst>
          </a:prstGeom>
          <a:solidFill>
            <a:srgbClr val="F8F5EF"/>
          </a:solidFill>
          <a:ln w="12700">
            <a:solidFill>
              <a:srgbClr val="172A3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29400" y="1051560"/>
            <a:ext cx="1062990" cy="1108710"/>
          </a:xfrm>
          <a:prstGeom prst="roundRect">
            <a:avLst>
              <a:gd name="adj" fmla="val 6882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66560" y="129844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7760970" y="1051560"/>
            <a:ext cx="1062990" cy="1108710"/>
          </a:xfrm>
          <a:prstGeom prst="roundRect">
            <a:avLst>
              <a:gd name="adj" fmla="val 6882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898130" y="129844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8892540" y="1051560"/>
            <a:ext cx="1062990" cy="1108710"/>
          </a:xfrm>
          <a:prstGeom prst="roundRect">
            <a:avLst>
              <a:gd name="adj" fmla="val 6882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029700" y="129844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10024110" y="1051560"/>
            <a:ext cx="1062990" cy="1108710"/>
          </a:xfrm>
          <a:prstGeom prst="roundRect">
            <a:avLst>
              <a:gd name="adj" fmla="val 6882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161270" y="129844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629400" y="2251710"/>
            <a:ext cx="1062990" cy="1108710"/>
          </a:xfrm>
          <a:prstGeom prst="roundRect">
            <a:avLst>
              <a:gd name="adj" fmla="val 6882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766560" y="249859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7760970" y="2251710"/>
            <a:ext cx="1062990" cy="1108710"/>
          </a:xfrm>
          <a:prstGeom prst="roundRect">
            <a:avLst>
              <a:gd name="adj" fmla="val 6882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898130" y="249859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8892540" y="2251710"/>
            <a:ext cx="1062990" cy="1108710"/>
          </a:xfrm>
          <a:prstGeom prst="roundRect">
            <a:avLst>
              <a:gd name="adj" fmla="val 6882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029700" y="249859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10024110" y="2251710"/>
            <a:ext cx="1062990" cy="1108710"/>
          </a:xfrm>
          <a:prstGeom prst="roundRect">
            <a:avLst>
              <a:gd name="adj" fmla="val 6882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161270" y="249859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6629400" y="3451860"/>
            <a:ext cx="1062990" cy="1108710"/>
          </a:xfrm>
          <a:prstGeom prst="roundRect">
            <a:avLst>
              <a:gd name="adj" fmla="val 6882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766560" y="369874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7760970" y="3451860"/>
            <a:ext cx="1062990" cy="1108710"/>
          </a:xfrm>
          <a:prstGeom prst="roundRect">
            <a:avLst>
              <a:gd name="adj" fmla="val 6882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898130" y="369874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8892540" y="3451860"/>
            <a:ext cx="1062990" cy="1108710"/>
          </a:xfrm>
          <a:prstGeom prst="roundRect">
            <a:avLst>
              <a:gd name="adj" fmla="val 6882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029700" y="369874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10024110" y="3451860"/>
            <a:ext cx="1062990" cy="1108710"/>
          </a:xfrm>
          <a:prstGeom prst="roundRect">
            <a:avLst>
              <a:gd name="adj" fmla="val 6882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161270" y="369874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6629400" y="4652010"/>
            <a:ext cx="1062990" cy="1108710"/>
          </a:xfrm>
          <a:prstGeom prst="roundRect">
            <a:avLst>
              <a:gd name="adj" fmla="val 6882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766560" y="489889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7760970" y="4652010"/>
            <a:ext cx="1062990" cy="1108710"/>
          </a:xfrm>
          <a:prstGeom prst="roundRect">
            <a:avLst>
              <a:gd name="adj" fmla="val 6882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898130" y="489889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8892540" y="4652010"/>
            <a:ext cx="1062990" cy="1108710"/>
          </a:xfrm>
          <a:prstGeom prst="roundRect">
            <a:avLst>
              <a:gd name="adj" fmla="val 6882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029700" y="489889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10024110" y="4652010"/>
            <a:ext cx="1062990" cy="1108710"/>
          </a:xfrm>
          <a:prstGeom prst="roundRect">
            <a:avLst>
              <a:gd name="adj" fmla="val 6882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0161270" y="489889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685800" y="4983480"/>
            <a:ext cx="4434840" cy="457200"/>
          </a:xfrm>
          <a:prstGeom prst="roundRect">
            <a:avLst>
              <a:gd name="adj" fmla="val 16000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914400" y="5148072"/>
            <a:ext cx="3977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CONTEXT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opportunity is specific enough to test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8F5EF"/>
          </a:solidFill>
          <a:ln w="12700">
            <a:solidFill>
              <a:srgbClr val="172A3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5039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8755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54203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7919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23367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7083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92531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06247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85039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755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54203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67919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23367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7083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92531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06247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85039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8755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54203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67919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23367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7083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592531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06247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85039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8755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254203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67919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23367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37083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592531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06247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 the customer moment, current alternative, constraint, and reason to act now.</a:t>
            </a:r>
            <a:endParaRPr lang="en-US" sz="1210" dirty="0"/>
          </a:p>
        </p:txBody>
      </p:sp>
      <p:sp>
        <p:nvSpPr>
          <p:cNvPr id="39" name="Shape 3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inputs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42" name="Text 4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43" name="Text 4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MODEL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focused model turns effort into repeatable value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8F5EF"/>
          </a:solidFill>
          <a:ln w="12700">
            <a:solidFill>
              <a:srgbClr val="172A3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5039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8755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54203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7919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23367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7083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92531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06247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85039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755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54203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67919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23367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7083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92531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06247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85039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8755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54203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67919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23367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7083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592531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06247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85039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8755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254203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67919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23367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37083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592531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06247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offer, owner, workflow, cost driver, and boundary.</a:t>
            </a:r>
            <a:endParaRPr lang="en-US" sz="1210" dirty="0"/>
          </a:p>
        </p:txBody>
      </p:sp>
      <p:sp>
        <p:nvSpPr>
          <p:cNvPr id="39" name="Shape 3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levers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42" name="Text 4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43" name="Text 4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EVIDENCE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earns the next experiment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8F5EF"/>
          </a:solidFill>
          <a:ln w="12700">
            <a:solidFill>
              <a:srgbClr val="172A3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5039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8755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54203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7919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23367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7083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92531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06247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85039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755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54203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67919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23367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7083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92531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06247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85039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8755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54203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67919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23367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7083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592531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06247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85039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8755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254203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67919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23367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37083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592531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06247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clearly labeled placeholder signals, sample limits, and learning criteria.</a:t>
            </a:r>
            <a:endParaRPr lang="en-US" sz="1210" dirty="0"/>
          </a:p>
        </p:txBody>
      </p:sp>
      <p:sp>
        <p:nvSpPr>
          <p:cNvPr id="39" name="Shape 3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62%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42" name="Text 4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43" name="Text 4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DELIVERY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Operating rhythm protects the promise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8F5EF"/>
          </a:solidFill>
          <a:ln w="12700">
            <a:solidFill>
              <a:srgbClr val="172A3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5039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8755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54203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7919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23367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7083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92531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06247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85039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755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54203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67919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23367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7083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92531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06247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85039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8755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54203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67919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23367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7083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592531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06247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85039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8755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254203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67919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23367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37083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592531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06247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roles, handoffs, cadence, quality checks, and exceptions.</a:t>
            </a:r>
            <a:endParaRPr lang="en-US" sz="1210" dirty="0"/>
          </a:p>
        </p:txBody>
      </p:sp>
      <p:sp>
        <p:nvSpPr>
          <p:cNvPr id="39" name="Shape 3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steps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42" name="Text 4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43" name="Text 4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ROLLOUT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narrow, then widen with proof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8F5EF"/>
          </a:solidFill>
          <a:ln w="12700">
            <a:solidFill>
              <a:srgbClr val="172A3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5039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8755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54203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7919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23367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7083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92531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06247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85039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755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54203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67919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23367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7083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92531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06247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85039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8755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54203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67919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23367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7083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592531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06247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85039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8755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254203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67919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23367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37083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592531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06247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pilot gates, capacity, partners, and expansion triggers.</a:t>
            </a:r>
            <a:endParaRPr lang="en-US" sz="1210" dirty="0"/>
          </a:p>
        </p:txBody>
      </p:sp>
      <p:sp>
        <p:nvSpPr>
          <p:cNvPr id="39" name="Shape 3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weeks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42" name="Text 4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43" name="Text 4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RISK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assumptions before they become surprises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8F5EF"/>
          </a:solidFill>
          <a:ln w="12700">
            <a:solidFill>
              <a:srgbClr val="172A3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5039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8755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54203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7919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23367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7083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92531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06247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85039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755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54203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67919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23367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7083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92531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06247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85039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8755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54203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67919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23367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7083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592531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06247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85039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8755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254203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67919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23367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37083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592531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06247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downside cases, dependencies, owners, and stop rules.</a:t>
            </a:r>
            <a:endParaRPr lang="en-US" sz="1210" dirty="0"/>
          </a:p>
        </p:txBody>
      </p:sp>
      <p:sp>
        <p:nvSpPr>
          <p:cNvPr id="39" name="Shape 3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checks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42" name="Text 4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43" name="Text 4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GATE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Fund the next question, not a fantasy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8F5EF"/>
          </a:solidFill>
          <a:ln w="12700">
            <a:solidFill>
              <a:srgbClr val="172A3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5039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8755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54203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7919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23367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7083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925312" y="237744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062472" y="262432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85039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755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54203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67919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23367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7083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925312" y="318897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062472" y="343585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85039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8755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54203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67919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23367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7083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5925312" y="400050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062472" y="424738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85039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264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8755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254203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67919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23367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F5C7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37083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5925312" y="4812030"/>
            <a:ext cx="1623060" cy="720090"/>
          </a:xfrm>
          <a:prstGeom prst="roundRect">
            <a:avLst>
              <a:gd name="adj" fmla="val 10159"/>
            </a:avLst>
          </a:prstGeom>
          <a:solidFill>
            <a:srgbClr val="77B7A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062472" y="505891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27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placeholder budget, owner, evidence date, and decision.</a:t>
            </a:r>
            <a:endParaRPr lang="en-US" sz="1210" dirty="0"/>
          </a:p>
        </p:txBody>
      </p:sp>
      <p:sp>
        <p:nvSpPr>
          <p:cNvPr id="39" name="Shape 3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6F0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264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$420K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42" name="Text 4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43" name="Text 4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172A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Capital Grid Business Plan</dc:title>
  <dc:subject>Original editable PowerPoint template</dc:subject>
  <dc:creator>FreeAIPPT</dc:creator>
  <cp:lastModifiedBy>FreeAIPPT</cp:lastModifiedBy>
  <cp:revision>1</cp:revision>
  <dcterms:created xsi:type="dcterms:W3CDTF">2026-09-28T13:30:56Z</dcterms:created>
  <dcterms:modified xsi:type="dcterms:W3CDTF">2026-09-28T13:30:56Z</dcterms:modified>
</cp:coreProperties>
</file>