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22192" cy="6858000"/>
          </a:xfrm>
          <a:prstGeom prst="rect">
            <a:avLst>
              <a:gd name="adj" fmla="val 1435"/>
            </a:avLst>
          </a:prstGeom>
          <a:solidFill>
            <a:srgbClr val="3033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62179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WORK / 2026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66928" y="15544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66928" y="278892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SITE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SPACE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MATERIAL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4315968" y="731520"/>
            <a:ext cx="7040880" cy="2029968"/>
          </a:xfrm>
          <a:prstGeom prst="rect">
            <a:avLst>
              <a:gd name="adj" fmla="val 2703"/>
            </a:avLst>
          </a:prstGeom>
          <a:solidFill>
            <a:srgbClr val="DDD9D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681728" y="1097280"/>
            <a:ext cx="2377440" cy="1298448"/>
          </a:xfrm>
          <a:prstGeom prst="rect">
            <a:avLst>
              <a:gd name="adj" fmla="val 4225"/>
            </a:avLst>
          </a:prstGeom>
          <a:solidFill>
            <a:srgbClr val="B85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52360" y="1097280"/>
            <a:ext cx="3310128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52360" y="1508760"/>
            <a:ext cx="2487168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52360" y="1920240"/>
            <a:ext cx="2889504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15968" y="3246120"/>
            <a:ext cx="64922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Architecture Portfolio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343400" y="4663440"/>
            <a:ext cx="5669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266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Climate, movement, material, and daily life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738360" y="5897880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1:200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641080" y="5742432"/>
            <a:ext cx="219456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POSITION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DDD9D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years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practice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Architecture begins with the life a place must support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practice position, contexts, scales, collaborators, and principles connecting the work.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INDEX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C9CE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works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with intent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Curate projects around relevant range and depth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role, type, place, stage, collaborators, constraints, and one outcome for each.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SITE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DDD9D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32° C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context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civic edge becomes a shaded public room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climate, movement, history, access, constraints, stakeholders, and the design question.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SPACE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C9CE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volumes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sequence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linked volumes organize a gradual threshold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massing, circulation, program, light, view, accessibility, and moments of pause.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MATERIAL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DDD9D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materials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palette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restrained material system supports repair and aging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structure, envelope, finish, sourcing, maintenance, carbon assumptions, and detail intent.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PROCESS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C9CE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models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studies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Models make tradeoffs visible before commitments harden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research, alternatives, critique, coordination, prototyping, review, and iteration.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EF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CONTACT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4160520" cy="4507992"/>
          </a:xfrm>
          <a:prstGeom prst="rect">
            <a:avLst>
              <a:gd name="adj" fmla="val 1319"/>
            </a:avLst>
          </a:prstGeom>
          <a:solidFill>
            <a:srgbClr val="DDD9D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72768"/>
            <a:ext cx="2514600" cy="2011680"/>
          </a:xfrm>
          <a:prstGeom prst="rect">
            <a:avLst>
              <a:gd name="adj" fmla="val 2727"/>
            </a:avLst>
          </a:prstGeom>
          <a:solidFill>
            <a:srgbClr val="B8583D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4069080"/>
            <a:ext cx="342900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4389120"/>
            <a:ext cx="2651760" cy="0"/>
          </a:xfrm>
          <a:prstGeom prst="line">
            <a:avLst/>
          </a:prstGeom>
          <a:noFill/>
          <a:ln w="12700">
            <a:solidFill>
              <a:srgbClr val="30333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82803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80944" y="486460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opening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5440680" y="1417320"/>
            <a:ext cx="55046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03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Invite the next project through a clear fit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68112" y="2999232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project types, role, availability, location, collaborators, and contact details.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68112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90" kern="0" dirty="0">
                <a:solidFill>
                  <a:srgbClr val="B858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 /  CHOICE  /  CONSEQUENCE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5468112" y="4407408"/>
            <a:ext cx="4800600" cy="0"/>
          </a:xfrm>
          <a:prstGeom prst="line">
            <a:avLst/>
          </a:prstGeom>
          <a:noFill/>
          <a:ln w="38100">
            <a:solidFill>
              <a:srgbClr val="B858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033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Architecture Portfolio</dc:title>
  <dc:subject>Original editable PowerPoint template</dc:subject>
  <dc:creator>FreeAIPPT</dc:creator>
  <cp:lastModifiedBy>FreeAIPPT</cp:lastModifiedBy>
  <cp:revision>1</cp:revision>
  <dcterms:created xsi:type="dcterms:W3CDTF">2026-09-10T08:30:34Z</dcterms:created>
  <dcterms:modified xsi:type="dcterms:W3CDTF">2026-09-10T08:30:34Z</dcterms:modified>
</cp:coreProperties>
</file>