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CASE · FICTIONAL &amp; DE-IDENTIFIED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Reasoning through an evolving ambulatory presentation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educational structure for triage, chronology, focused findings, differential reasoning, management, outcome and transferable learning.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DDEE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0" y="1005840"/>
            <a:ext cx="4800600" cy="566928"/>
          </a:xfrm>
          <a:prstGeom prst="roundRect">
            <a:avLst>
              <a:gd name="adj" fmla="val 12903"/>
            </a:avLst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3680" y="1161288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04120" y="11887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1" name="Shape 9"/>
          <p:cNvSpPr/>
          <p:nvPr/>
        </p:nvSpPr>
        <p:spPr>
          <a:xfrm>
            <a:off x="6400800" y="2199132"/>
            <a:ext cx="480060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600950" y="23545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104120" y="23820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6400800" y="3392424"/>
            <a:ext cx="480060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18220" y="3547872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104120" y="3575304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6400800" y="4585716"/>
            <a:ext cx="480060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635490" y="4741164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104120" y="4768596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TRIAGE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urgency, uncertainty and safety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0*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fictional onset, trajectory, severity, context, red flags and immediate disposition.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1846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3448" y="304038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42248" y="4023360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55848" y="500634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CHRONOLOGY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observations before interpretation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visits*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symptoms, vital trends, encounters, tests, interventions and responses on one timeline.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34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42248" y="30403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55848" y="402336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84648" y="500634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FINDINGS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details that change probability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findings*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focused history, examination, meaningful negatives and the limits of available information.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422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55848" y="30403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84648" y="4023360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13448" y="500634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DIFFERENTIAL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support, conflict, urgency and consequence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options*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fictional alternatives visible and explain why the working assessment changes.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55848" y="205740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184648" y="30403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13448" y="4023360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42248" y="500634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TESTS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investigation should answer a question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tests*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indication, timing, reference, placeholder result, uncertainty and effect on reasoning.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1846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3448" y="304038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42248" y="4023360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55848" y="500634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MANAGEMENT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 each fictional action to an objective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actions*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monitoring, shared decisions, escalation thresholds and response without generalizing care.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34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42248" y="30403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55848" y="402336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84648" y="500634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D31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C9D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LEARNING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the case outcome from the general lesson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9A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points*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follow-up, limitations, safety considerations and questions for supervised discussion.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AF7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190195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42248" y="2057400"/>
            <a:ext cx="246888" cy="246888"/>
          </a:xfrm>
          <a:prstGeom prst="ellipse">
            <a:avLst/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22408" y="208483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3172968" y="288493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55848" y="3040380"/>
            <a:ext cx="246888" cy="246888"/>
          </a:xfrm>
          <a:prstGeom prst="ellipse">
            <a:avLst/>
          </a:prstGeom>
          <a:solidFill>
            <a:srgbClr val="E77B6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22408" y="306781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3172968" y="386791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DDEEE8">
              <a:alpha val="82000"/>
            </a:srgbClr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84648" y="4023360"/>
            <a:ext cx="246888" cy="246888"/>
          </a:xfrm>
          <a:prstGeom prst="ellipse">
            <a:avLst/>
          </a:prstGeom>
          <a:solidFill>
            <a:srgbClr val="79A7D8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22408" y="405079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570" dirty="0"/>
          </a:p>
        </p:txBody>
      </p:sp>
      <p:sp>
        <p:nvSpPr>
          <p:cNvPr id="18" name="Shape 16"/>
          <p:cNvSpPr/>
          <p:nvPr/>
        </p:nvSpPr>
        <p:spPr>
          <a:xfrm>
            <a:off x="3172968" y="4850892"/>
            <a:ext cx="8046720" cy="566928"/>
          </a:xfrm>
          <a:prstGeom prst="roundRect">
            <a:avLst>
              <a:gd name="adj" fmla="val 12903"/>
            </a:avLst>
          </a:prstGeom>
          <a:solidFill>
            <a:srgbClr val="3C9D8B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13448" y="5006340"/>
            <a:ext cx="246888" cy="2468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2D315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122408" y="5033772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7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D31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Ambulatory Triage Clinical Case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