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60920" y="822960"/>
            <a:ext cx="475488" cy="4480560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110728" y="1481328"/>
            <a:ext cx="475488" cy="3822192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860536" y="2139696"/>
            <a:ext cx="475488" cy="3163824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10344" y="2798064"/>
            <a:ext cx="475488" cy="2505456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360152" y="3456432"/>
            <a:ext cx="475488" cy="18470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640080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 / REVIEW / RESPOND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5989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Governance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685800" y="2944368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4C1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Evidence, ownership, review, and response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85800" y="48920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2C2C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065776"/>
            <a:ext cx="9509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INVENTORY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2103120" y="48920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2C2C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21992" y="5065776"/>
            <a:ext cx="9509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3520440" y="48920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39312" y="5065776"/>
            <a:ext cx="9509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4937760" y="489204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2C2C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56632" y="5065776"/>
            <a:ext cx="9509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</a:t>
            </a:r>
            <a:endParaRPr lang="en-US" sz="6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MANDATE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Govern decisions and consequences—not technology labels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purpose, scope, principles, authority, regulatory context, and success measures.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mandate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sets authority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INVENTORY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Know every AI system, use case, owner, and dependency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purpose, users, decisions, data, provider, model, integrations, status, and review date.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 systems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inventory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RISK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Classification determines the depth of evidence and review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 impact, autonomy, sensitivity, reversibility, exposure, uncertainty, and obligations.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tiers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proportionate review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RIGHTS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decision rights explicit across the lifecycle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proposal, domain, data, engineering, security, legal, approval, operation, and audit roles.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roles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ownership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GATES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Progress only when evidence satisfies the next gate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intake, design, evaluation, release, monitoring, material change, and retirement.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gates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lifecycle control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MONITOR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 production signals to owned responses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quality, harm, bias, drift, privacy, misuse, reliability, complaints, and escalation.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signals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owned response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ROLLOUT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07008"/>
            <a:ext cx="6583680" cy="4480560"/>
          </a:xfrm>
          <a:prstGeom prst="roundRect">
            <a:avLst>
              <a:gd name="adj" fmla="val 1224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9264" y="1609344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Establish visibility before scaling governance depth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987552" y="2990088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Phase inventory, triage, high-risk controls, operating cadence, automation, and assurance.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987552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2651760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FF6A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25496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630" dirty="0"/>
          </a:p>
        </p:txBody>
      </p:sp>
      <p:sp>
        <p:nvSpPr>
          <p:cNvPr id="11" name="Shape 9"/>
          <p:cNvSpPr/>
          <p:nvPr/>
        </p:nvSpPr>
        <p:spPr>
          <a:xfrm>
            <a:off x="4315968" y="4590288"/>
            <a:ext cx="1417320" cy="475488"/>
          </a:xfrm>
          <a:prstGeom prst="roundRect">
            <a:avLst>
              <a:gd name="adj" fmla="val 11538"/>
            </a:avLst>
          </a:prstGeom>
          <a:solidFill>
            <a:srgbClr val="3566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9704" y="4773168"/>
            <a:ext cx="1051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30" dirty="0"/>
          </a:p>
        </p:txBody>
      </p:sp>
      <p:sp>
        <p:nvSpPr>
          <p:cNvPr id="13" name="Shape 11"/>
          <p:cNvSpPr/>
          <p:nvPr/>
        </p:nvSpPr>
        <p:spPr>
          <a:xfrm>
            <a:off x="7635240" y="1207008"/>
            <a:ext cx="3566160" cy="4480560"/>
          </a:xfrm>
          <a:prstGeom prst="roundRect">
            <a:avLst>
              <a:gd name="adj" fmla="val 1538"/>
            </a:avLst>
          </a:prstGeom>
          <a:solidFill>
            <a:srgbClr val="11111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01000" y="1627632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3566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SIGNAL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7955280" y="228600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6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days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7982712" y="313639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phase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982712" y="4297680"/>
            <a:ext cx="2578608" cy="0"/>
          </a:xfrm>
          <a:prstGeom prst="line">
            <a:avLst/>
          </a:prstGeom>
          <a:noFill/>
          <a:ln w="25400">
            <a:solidFill>
              <a:srgbClr val="FF6A3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82712" y="4608576"/>
            <a:ext cx="25146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/ REVIEW DATE</a:t>
            </a:r>
            <a:endParaRPr lang="en-US" sz="68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Governance</dc:title>
  <dc:subject>Original editable PowerPoint template</dc:subject>
  <dc:creator>FreeAIPPT</dc:creator>
  <cp:lastModifiedBy>FreeAIPPT</cp:lastModifiedBy>
  <cp:revision>1</cp:revision>
  <dcterms:created xsi:type="dcterms:W3CDTF">2026-09-10T08:30:34Z</dcterms:created>
  <dcterms:modified xsi:type="dcterms:W3CDTF">2026-09-10T08:30:34Z</dcterms:modified>
</cp:coreProperties>
</file>