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ROADMAP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188720"/>
            <a:ext cx="9966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the barrier before adding the next feature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85800" y="301752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accessibility improvement roadmap for organizing user barriers, evidence, ownership, staged fixes and validation with the people affected.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766560" y="5394960"/>
            <a:ext cx="1152144" cy="365760"/>
          </a:xfrm>
          <a:prstGeom prst="rect">
            <a:avLst>
              <a:gd name="adj" fmla="val 30000"/>
            </a:avLst>
          </a:prstGeom>
          <a:solidFill>
            <a:srgbClr val="C88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6766560" y="4517136"/>
            <a:ext cx="1152144" cy="603504"/>
          </a:xfrm>
          <a:prstGeom prst="line">
            <a:avLst/>
          </a:prstGeom>
          <a:noFill/>
          <a:ln w="25400">
            <a:solidFill>
              <a:srgbClr val="253C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18704" y="4791456"/>
            <a:ext cx="1152144" cy="969264"/>
          </a:xfrm>
          <a:prstGeom prst="rect">
            <a:avLst>
              <a:gd name="adj" fmla="val 11321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7918704" y="3913632"/>
            <a:ext cx="1152144" cy="603504"/>
          </a:xfrm>
          <a:prstGeom prst="line">
            <a:avLst/>
          </a:prstGeom>
          <a:noFill/>
          <a:ln w="25400">
            <a:solidFill>
              <a:srgbClr val="253C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70848" y="4187952"/>
            <a:ext cx="1152144" cy="1572768"/>
          </a:xfrm>
          <a:prstGeom prst="rect">
            <a:avLst>
              <a:gd name="adj" fmla="val 9524"/>
            </a:avLst>
          </a:prstGeom>
          <a:solidFill>
            <a:srgbClr val="C88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9070848" y="3310128"/>
            <a:ext cx="1152144" cy="603504"/>
          </a:xfrm>
          <a:prstGeom prst="line">
            <a:avLst/>
          </a:prstGeom>
          <a:noFill/>
          <a:ln w="2540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22992" y="3584448"/>
            <a:ext cx="1152144" cy="2176272"/>
          </a:xfrm>
          <a:prstGeom prst="rect">
            <a:avLst>
              <a:gd name="adj" fmla="val 952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10222992" y="2706624"/>
            <a:ext cx="1152144" cy="603504"/>
          </a:xfrm>
          <a:prstGeom prst="line">
            <a:avLst/>
          </a:prstGeom>
          <a:noFill/>
          <a:ln w="25400">
            <a:solidFill>
              <a:srgbClr val="253C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539496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BARRIERS / OWNERS / VALIDATION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BARRIERS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blocked user task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difficulty without claiming a complete audit.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observations*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intended user outcome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Barrier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where progress breaks down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environment and access needs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PRIORITIES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work by impact and evidence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prioritization basis available for review.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themes*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 task that cannot be completed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Friction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avoidable effort in the journey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 what has not yet been reviewed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findings connected to the people affected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placeholders until consented research is available.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sessions*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observation method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conditions and participant scope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generalizing beyond the evidence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WORKING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each fix a validation path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collaboration across product, design and engineering.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loops*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barrier and ownership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a bounded improvement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task with affected users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ROADMAP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Sequence work around usable task improvements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 delivery windows to dependencies and review gates.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weeks*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scope and research access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Improve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a focused task change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outcomes before expanding scope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unresolved barriers visible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present a roadmap as proof of compliance.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dependencies*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areas not yet assessed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help for unresolved task barriers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Seek qualified standards review when needed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COMMITMENT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C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with a barrier owner and a review date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the next user outcome rather than feature volume.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review*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3520440" cy="2011680"/>
          </a:xfrm>
          <a:prstGeom prst="rect">
            <a:avLst>
              <a:gd name="adj" fmla="val 5455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68496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41832" y="4526280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responsibility for the next change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 flipV="1">
            <a:off x="685800" y="3081528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73552"/>
            <a:ext cx="3520440" cy="2487168"/>
          </a:xfrm>
          <a:prstGeom prst="rect">
            <a:avLst>
              <a:gd name="adj" fmla="val 4412"/>
            </a:avLst>
          </a:prstGeom>
          <a:solidFill>
            <a:srgbClr val="253C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6592" y="349300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736592" y="4050792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how task improvement is checked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 flipV="1">
            <a:off x="4480560" y="2606040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798064"/>
            <a:ext cx="3520440" cy="2962656"/>
          </a:xfrm>
          <a:prstGeom prst="rect">
            <a:avLst>
              <a:gd name="adj" fmla="val 3704"/>
            </a:avLst>
          </a:prstGeom>
          <a:solidFill>
            <a:srgbClr val="347C7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1352" y="30175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31352" y="3575304"/>
            <a:ext cx="2999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 point to revisit unresolved barriers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 flipV="1">
            <a:off x="8275320" y="2130552"/>
            <a:ext cx="3520440" cy="438912"/>
          </a:xfrm>
          <a:prstGeom prst="line">
            <a:avLst/>
          </a:prstGeom>
          <a:noFill/>
          <a:ln w="19050">
            <a:solidFill>
              <a:srgbClr val="253C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9893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3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C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Accessibility Improvement Product Roadmap PowerPoint Template</dc:title>
  <dc:subject>An accessibility improvement roadmap for organizing user barriers, evidence, ownership, staged fixes and validation with the people affected.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